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260648"/>
            <a:ext cx="7570843" cy="6408712"/>
          </a:xfrm>
        </p:spPr>
        <p:txBody>
          <a:bodyPr/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908079"/>
              </p:ext>
            </p:extLst>
          </p:nvPr>
        </p:nvGraphicFramePr>
        <p:xfrm>
          <a:off x="755576" y="188641"/>
          <a:ext cx="7992888" cy="64584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2448"/>
                <a:gridCol w="3960440"/>
              </a:tblGrid>
              <a:tr h="208902">
                <a:tc gridSpan="2"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Основные ошибки работодателя при дисциплинарных взысканиях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28" marR="25228" marT="0" marB="0"/>
                </a:tc>
                <a:tc hMerge="1"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28" marR="25228" marT="0" marB="0"/>
                </a:tc>
              </a:tr>
              <a:tr h="187136"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❌ Ошибка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28" marR="25228" marT="0" marB="0"/>
                </a:tc>
                <a:tc>
                  <a:txBody>
                    <a:bodyPr/>
                    <a:lstStyle/>
                    <a:p>
                      <a:pPr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✅ Как правильно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28" marR="25228" marT="0" marB="0"/>
                </a:tc>
              </a:tr>
              <a:tr h="299417"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Не выяснил причины и обстоятельства нарушения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Изучил причины, например отношения в коллективе, предшествующие события.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28" marR="25228" marT="0" marB="0" anchor="ctr"/>
                </a:tc>
              </a:tr>
              <a:tr h="688402"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Нет доказательств проступка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Получил подписи минимум двух свидетелей, снял информацию с камер видеонаблюдения, получил информацию с контрольно-пропускного пункта, сохранил документ, в котором допущена ошибка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28" marR="25228" marT="0" marB="0" anchor="ctr"/>
                </a:tc>
              </a:tr>
              <a:tr h="547826"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В локальных нормативных актах компании не установлены обязанности работника или установлены, но нет подписи работника о том, что он ознакомлен с документом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Сотрудника ознакомили под подпись с локально-нормативными актами компании, в которых установлены его обязанности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28" marR="25228" marT="0" marB="0" anchor="ctr"/>
                </a:tc>
              </a:tr>
              <a:tr h="413042"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Нет доказательств, что тяжесть проступка соответствует наказанию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В акте, докладной записке, решении комиссии подробно описан ущерб, который причинил работник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28" marR="25228" marT="0" marB="0" anchor="ctr"/>
                </a:tc>
              </a:tr>
              <a:tr h="966232"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Не оформил акт, докладную записку, решение комиссии о нарушении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Оформил акт, докладную записку, решение комиссии. </a:t>
                      </a:r>
                    </a:p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Акт и решение комиссии подписали минимум </a:t>
                      </a:r>
                      <a:r>
                        <a:rPr lang="ru-RU" sz="800" dirty="0" smtClean="0">
                          <a:effectLst/>
                        </a:rPr>
                        <a:t>три </a:t>
                      </a:r>
                      <a:r>
                        <a:rPr lang="ru-RU" sz="800" dirty="0">
                          <a:effectLst/>
                        </a:rPr>
                        <a:t>сотрудника.</a:t>
                      </a:r>
                    </a:p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В документе стоит дата оформления. Описал, что нарушил работник.</a:t>
                      </a:r>
                    </a:p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Указано основание — закон или внутренний документ, в котором определены обязанности сотрудника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28" marR="25228" marT="0" marB="0" anchor="ctr"/>
                </a:tc>
              </a:tr>
              <a:tr h="275361"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Не дал работнику достаточно времени, чтобы объясниться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Дал сотруднику 2 рабочих дня и более, чтобы объясниться.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28" marR="25228" marT="0" marB="0" anchor="ctr"/>
                </a:tc>
              </a:tr>
              <a:tr h="826083"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Не оформил акт об отказе от дачи объяснений или оформил с нарушениями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Оформил акт.</a:t>
                      </a:r>
                    </a:p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Подписали минимум два сотрудника. Описано нарушение.</a:t>
                      </a:r>
                    </a:p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Приведена дата.</a:t>
                      </a:r>
                    </a:p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Указано, на сколько работник просрочил с объяснительной запиской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28" marR="25228" marT="0" marB="0" anchor="ctr"/>
                </a:tc>
              </a:tr>
              <a:tr h="336848"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Не учел предшествующее поведение работника и его отношение к труд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Учел общий стаж работы, грамоты и поощрения и то, были ли раньше взыскания и нарушения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28" marR="25228" marT="0" marB="0" anchor="ctr"/>
                </a:tc>
              </a:tr>
              <a:tr h="937972"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Приказ издан с нарушением сроков применения дисциплинарного взыскания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Работник получил дисциплинарное взыскание:</a:t>
                      </a:r>
                    </a:p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— не позже чем через месяц после того, как в компании обнаружили проступок;</a:t>
                      </a:r>
                    </a:p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— не позже чем через 6 месяцев после того, как совершил проступок;</a:t>
                      </a:r>
                    </a:p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— не позже чем через 2 года после того, как в компании обнаружили проступок после аудиторской проверки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28" marR="25228" marT="0" marB="0" anchor="ctr"/>
                </a:tc>
              </a:tr>
              <a:tr h="769810"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Не ознакомил сотрудника с приказом о дисциплинарном взыскании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28" marR="25228" marT="0" marB="0" anchor="ctr"/>
                </a:tc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Работник подписал приказ о дисциплинарном взыскании в </a:t>
                      </a:r>
                      <a:r>
                        <a:rPr lang="ru-RU" sz="800" dirty="0" smtClean="0">
                          <a:effectLst/>
                        </a:rPr>
                        <a:t>течение                   3 рабочих </a:t>
                      </a:r>
                      <a:r>
                        <a:rPr lang="ru-RU" sz="800" dirty="0">
                          <a:effectLst/>
                        </a:rPr>
                        <a:t>дней.</a:t>
                      </a:r>
                    </a:p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Если работник отказался подписывать, работодатель составил акт об отказе, который подписали минимум </a:t>
                      </a:r>
                      <a:r>
                        <a:rPr lang="ru-RU" sz="800" dirty="0" smtClean="0">
                          <a:effectLst/>
                        </a:rPr>
                        <a:t>3 </a:t>
                      </a:r>
                      <a:r>
                        <a:rPr lang="ru-RU" sz="800" dirty="0">
                          <a:effectLst/>
                        </a:rPr>
                        <a:t>сотрудника компании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228" marR="2522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7379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</TotalTime>
  <Words>349</Words>
  <Application>Microsoft Office PowerPoint</Application>
  <PresentationFormat>Экран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ошибки работодателя при дисциплинарных взысканиях  </dc:title>
  <dc:creator>Федотова Любовь Сергеевна</dc:creator>
  <cp:lastModifiedBy>Федотова Любовь Сергеевна</cp:lastModifiedBy>
  <cp:revision>6</cp:revision>
  <dcterms:created xsi:type="dcterms:W3CDTF">2023-11-21T05:24:25Z</dcterms:created>
  <dcterms:modified xsi:type="dcterms:W3CDTF">2023-11-28T06:31:31Z</dcterms:modified>
</cp:coreProperties>
</file>