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6"/>
  </p:notesMasterIdLst>
  <p:sldIdLst>
    <p:sldId id="505" r:id="rId3"/>
    <p:sldId id="503" r:id="rId4"/>
    <p:sldId id="502" r:id="rId5"/>
    <p:sldId id="495" r:id="rId6"/>
    <p:sldId id="493" r:id="rId7"/>
    <p:sldId id="501" r:id="rId8"/>
    <p:sldId id="500" r:id="rId9"/>
    <p:sldId id="499" r:id="rId10"/>
    <p:sldId id="498" r:id="rId11"/>
    <p:sldId id="497" r:id="rId12"/>
    <p:sldId id="496" r:id="rId13"/>
    <p:sldId id="504" r:id="rId14"/>
    <p:sldId id="494" r:id="rId15"/>
  </p:sldIdLst>
  <p:sldSz cx="12192000" cy="6858000"/>
  <p:notesSz cx="6858000" cy="9144000"/>
  <p:defaultTextStyle>
    <a:defPPr>
      <a:defRPr lang="ru-RU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D28ED-6EC4-4D17-A14D-D3355962C1D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774647-F9F2-4A04-B446-3D553BD975AD}">
      <dgm:prSet phldrT="[Текст]"/>
      <dgm:spPr/>
      <dgm:t>
        <a:bodyPr/>
        <a:lstStyle/>
        <a:p>
          <a:r>
            <a:rPr lang="ru-RU" dirty="0" smtClean="0"/>
            <a:t>Принятие решений и планирование мероприятий</a:t>
          </a:r>
          <a:endParaRPr lang="ru-RU" dirty="0"/>
        </a:p>
      </dgm:t>
    </dgm:pt>
    <dgm:pt modelId="{EBAD5376-40FA-42AE-B666-7A17D34CD317}" type="parTrans" cxnId="{6223D036-7091-4547-9F50-C33B077E7EC3}">
      <dgm:prSet/>
      <dgm:spPr/>
      <dgm:t>
        <a:bodyPr/>
        <a:lstStyle/>
        <a:p>
          <a:endParaRPr lang="ru-RU"/>
        </a:p>
      </dgm:t>
    </dgm:pt>
    <dgm:pt modelId="{E4D477E8-4895-4A2D-851A-EB11B106A73E}" type="sibTrans" cxnId="{6223D036-7091-4547-9F50-C33B077E7EC3}">
      <dgm:prSet/>
      <dgm:spPr/>
      <dgm:t>
        <a:bodyPr/>
        <a:lstStyle/>
        <a:p>
          <a:endParaRPr lang="ru-RU"/>
        </a:p>
      </dgm:t>
    </dgm:pt>
    <dgm:pt modelId="{05E465F7-B2C5-4F1E-A98B-42EC95FC6315}">
      <dgm:prSet phldrT="[Текст]"/>
      <dgm:spPr/>
      <dgm:t>
        <a:bodyPr/>
        <a:lstStyle/>
        <a:p>
          <a:r>
            <a:rPr lang="ru-RU" dirty="0" smtClean="0"/>
            <a:t>Исполнение /реализация планов</a:t>
          </a:r>
          <a:endParaRPr lang="ru-RU" dirty="0"/>
        </a:p>
      </dgm:t>
    </dgm:pt>
    <dgm:pt modelId="{D795CDF2-2DA5-4A01-AFF6-E94142DB8C01}" type="parTrans" cxnId="{7F0F3894-4395-4854-8415-498D29E6C25E}">
      <dgm:prSet/>
      <dgm:spPr/>
      <dgm:t>
        <a:bodyPr/>
        <a:lstStyle/>
        <a:p>
          <a:endParaRPr lang="ru-RU"/>
        </a:p>
      </dgm:t>
    </dgm:pt>
    <dgm:pt modelId="{4356BDD2-832D-4868-A38A-A6D214ADFD67}" type="sibTrans" cxnId="{7F0F3894-4395-4854-8415-498D29E6C25E}">
      <dgm:prSet/>
      <dgm:spPr/>
      <dgm:t>
        <a:bodyPr/>
        <a:lstStyle/>
        <a:p>
          <a:endParaRPr lang="ru-RU"/>
        </a:p>
      </dgm:t>
    </dgm:pt>
    <dgm:pt modelId="{7E0E043D-9669-4372-9AB3-63CB2564A885}">
      <dgm:prSet phldrT="[Текст]"/>
      <dgm:spPr/>
      <dgm:t>
        <a:bodyPr/>
        <a:lstStyle/>
        <a:p>
          <a:r>
            <a:rPr lang="ru-RU" dirty="0" smtClean="0"/>
            <a:t>Анализ</a:t>
          </a:r>
          <a:endParaRPr lang="ru-RU" dirty="0"/>
        </a:p>
      </dgm:t>
    </dgm:pt>
    <dgm:pt modelId="{393853DE-D14A-44C9-AE29-81BB1150023F}" type="parTrans" cxnId="{0E70B8A3-8E09-4A63-8A20-CE648CC74747}">
      <dgm:prSet/>
      <dgm:spPr/>
      <dgm:t>
        <a:bodyPr/>
        <a:lstStyle/>
        <a:p>
          <a:endParaRPr lang="ru-RU"/>
        </a:p>
      </dgm:t>
    </dgm:pt>
    <dgm:pt modelId="{4A72B140-4B80-4490-9BD9-EACE0DA69A8C}" type="sibTrans" cxnId="{0E70B8A3-8E09-4A63-8A20-CE648CC74747}">
      <dgm:prSet/>
      <dgm:spPr/>
      <dgm:t>
        <a:bodyPr/>
        <a:lstStyle/>
        <a:p>
          <a:endParaRPr lang="ru-RU"/>
        </a:p>
      </dgm:t>
    </dgm:pt>
    <dgm:pt modelId="{F834A21C-93A1-42EB-BE1F-5E7556688439}">
      <dgm:prSet phldrT="[Текст]"/>
      <dgm:spPr/>
      <dgm:t>
        <a:bodyPr/>
        <a:lstStyle/>
        <a:p>
          <a:r>
            <a:rPr lang="ru-RU" dirty="0" smtClean="0"/>
            <a:t>Формирование управленческого воздействия</a:t>
          </a:r>
          <a:endParaRPr lang="ru-RU" dirty="0"/>
        </a:p>
      </dgm:t>
    </dgm:pt>
    <dgm:pt modelId="{AEA4DD72-9A23-46AD-90EC-6F0800A2E229}" type="parTrans" cxnId="{9B7A50F3-F2DF-4E24-943A-30F96DA98E49}">
      <dgm:prSet/>
      <dgm:spPr/>
      <dgm:t>
        <a:bodyPr/>
        <a:lstStyle/>
        <a:p>
          <a:endParaRPr lang="ru-RU"/>
        </a:p>
      </dgm:t>
    </dgm:pt>
    <dgm:pt modelId="{51AD5FFB-C675-4893-974A-683BF7AFC87B}" type="sibTrans" cxnId="{9B7A50F3-F2DF-4E24-943A-30F96DA98E49}">
      <dgm:prSet/>
      <dgm:spPr/>
      <dgm:t>
        <a:bodyPr/>
        <a:lstStyle/>
        <a:p>
          <a:endParaRPr lang="ru-RU"/>
        </a:p>
      </dgm:t>
    </dgm:pt>
    <dgm:pt modelId="{664509A6-9EE4-4EE1-BBB5-271849C2C6B7}">
      <dgm:prSet phldrT="[Текст]"/>
      <dgm:spPr/>
      <dgm:t>
        <a:bodyPr/>
        <a:lstStyle/>
        <a:p>
          <a:r>
            <a:rPr lang="ru-RU" dirty="0" smtClean="0"/>
            <a:t>Корректировка планов и целей</a:t>
          </a:r>
          <a:endParaRPr lang="ru-RU" dirty="0"/>
        </a:p>
      </dgm:t>
    </dgm:pt>
    <dgm:pt modelId="{A738C9D9-4E0F-49AA-9EE6-B7F0901EFD01}" type="parTrans" cxnId="{E9308B83-E3B5-4D72-A79D-AF47A732C2D1}">
      <dgm:prSet/>
      <dgm:spPr/>
      <dgm:t>
        <a:bodyPr/>
        <a:lstStyle/>
        <a:p>
          <a:endParaRPr lang="ru-RU"/>
        </a:p>
      </dgm:t>
    </dgm:pt>
    <dgm:pt modelId="{B1B11C35-26D4-4220-A0D8-7D7964C4CC9A}" type="sibTrans" cxnId="{E9308B83-E3B5-4D72-A79D-AF47A732C2D1}">
      <dgm:prSet/>
      <dgm:spPr/>
      <dgm:t>
        <a:bodyPr/>
        <a:lstStyle/>
        <a:p>
          <a:endParaRPr lang="ru-RU"/>
        </a:p>
      </dgm:t>
    </dgm:pt>
    <dgm:pt modelId="{BDD45E70-55BA-41CD-AFEF-DFDEEF39942A}">
      <dgm:prSet/>
      <dgm:spPr/>
      <dgm:t>
        <a:bodyPr/>
        <a:lstStyle/>
        <a:p>
          <a:r>
            <a:rPr lang="ru-RU" dirty="0" smtClean="0"/>
            <a:t>Постановка целей предприятия</a:t>
          </a:r>
          <a:endParaRPr lang="ru-RU" dirty="0"/>
        </a:p>
      </dgm:t>
    </dgm:pt>
    <dgm:pt modelId="{82DAFA0F-8140-4507-B59E-F695A80F31C4}" type="parTrans" cxnId="{623402AC-630D-4C26-983B-8DA1347CE121}">
      <dgm:prSet/>
      <dgm:spPr/>
      <dgm:t>
        <a:bodyPr/>
        <a:lstStyle/>
        <a:p>
          <a:endParaRPr lang="ru-RU"/>
        </a:p>
      </dgm:t>
    </dgm:pt>
    <dgm:pt modelId="{47236255-9203-41B0-9276-D3EDF1B5DE64}" type="sibTrans" cxnId="{623402AC-630D-4C26-983B-8DA1347CE121}">
      <dgm:prSet/>
      <dgm:spPr/>
      <dgm:t>
        <a:bodyPr/>
        <a:lstStyle/>
        <a:p>
          <a:endParaRPr lang="ru-RU"/>
        </a:p>
      </dgm:t>
    </dgm:pt>
    <dgm:pt modelId="{8ADA25E3-173F-4EF1-B354-F559F387A421}">
      <dgm:prSet/>
      <dgm:spPr/>
      <dgm:t>
        <a:bodyPr/>
        <a:lstStyle/>
        <a:p>
          <a:r>
            <a:rPr lang="ru-RU" dirty="0" smtClean="0"/>
            <a:t>Контроль исполнения</a:t>
          </a:r>
          <a:endParaRPr lang="ru-RU" dirty="0"/>
        </a:p>
      </dgm:t>
    </dgm:pt>
    <dgm:pt modelId="{839F38BB-B1EB-4EFC-B38B-CBC13554C28D}" type="parTrans" cxnId="{75013F67-EF13-4974-A955-F6C70645180D}">
      <dgm:prSet/>
      <dgm:spPr/>
      <dgm:t>
        <a:bodyPr/>
        <a:lstStyle/>
        <a:p>
          <a:endParaRPr lang="ru-RU"/>
        </a:p>
      </dgm:t>
    </dgm:pt>
    <dgm:pt modelId="{FD7CB73F-385E-483E-B74E-4B194B68D6A5}" type="sibTrans" cxnId="{75013F67-EF13-4974-A955-F6C70645180D}">
      <dgm:prSet/>
      <dgm:spPr/>
      <dgm:t>
        <a:bodyPr/>
        <a:lstStyle/>
        <a:p>
          <a:endParaRPr lang="ru-RU"/>
        </a:p>
      </dgm:t>
    </dgm:pt>
    <dgm:pt modelId="{93D4C446-7264-4058-B2B9-0B063009F825}" type="pres">
      <dgm:prSet presAssocID="{72CD28ED-6EC4-4D17-A14D-D3355962C1D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99DBD9-03FF-427F-9D45-08051FDB66A5}" type="pres">
      <dgm:prSet presAssocID="{BDD45E70-55BA-41CD-AFEF-DFDEEF39942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A7FD2-BB2C-4E61-95C9-1DFC3D1C1807}" type="pres">
      <dgm:prSet presAssocID="{BDD45E70-55BA-41CD-AFEF-DFDEEF39942A}" presName="spNode" presStyleCnt="0"/>
      <dgm:spPr/>
    </dgm:pt>
    <dgm:pt modelId="{83678641-B9C2-4986-8E6F-205B523C9E84}" type="pres">
      <dgm:prSet presAssocID="{47236255-9203-41B0-9276-D3EDF1B5DE64}" presName="sibTrans" presStyleLbl="sibTrans1D1" presStyleIdx="0" presStyleCnt="7"/>
      <dgm:spPr/>
      <dgm:t>
        <a:bodyPr/>
        <a:lstStyle/>
        <a:p>
          <a:endParaRPr lang="ru-RU"/>
        </a:p>
      </dgm:t>
    </dgm:pt>
    <dgm:pt modelId="{EDB134D8-7365-4AED-A5BD-995AC12639E0}" type="pres">
      <dgm:prSet presAssocID="{A9774647-F9F2-4A04-B446-3D553BD975A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89DA6-87B7-41C9-9C1B-02E9F02C7583}" type="pres">
      <dgm:prSet presAssocID="{A9774647-F9F2-4A04-B446-3D553BD975AD}" presName="spNode" presStyleCnt="0"/>
      <dgm:spPr/>
    </dgm:pt>
    <dgm:pt modelId="{39F131B6-B1BC-483A-9301-D6191C1A7441}" type="pres">
      <dgm:prSet presAssocID="{E4D477E8-4895-4A2D-851A-EB11B106A73E}" presName="sibTrans" presStyleLbl="sibTrans1D1" presStyleIdx="1" presStyleCnt="7"/>
      <dgm:spPr/>
      <dgm:t>
        <a:bodyPr/>
        <a:lstStyle/>
        <a:p>
          <a:endParaRPr lang="ru-RU"/>
        </a:p>
      </dgm:t>
    </dgm:pt>
    <dgm:pt modelId="{D81C4B7B-CE13-4858-877E-6E21221AA414}" type="pres">
      <dgm:prSet presAssocID="{05E465F7-B2C5-4F1E-A98B-42EC95FC631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41F018-188E-445B-AAF9-32B814B9BB76}" type="pres">
      <dgm:prSet presAssocID="{05E465F7-B2C5-4F1E-A98B-42EC95FC6315}" presName="spNode" presStyleCnt="0"/>
      <dgm:spPr/>
    </dgm:pt>
    <dgm:pt modelId="{C7585F82-5A07-469E-AE7F-786C48329816}" type="pres">
      <dgm:prSet presAssocID="{4356BDD2-832D-4868-A38A-A6D214ADFD67}" presName="sibTrans" presStyleLbl="sibTrans1D1" presStyleIdx="2" presStyleCnt="7"/>
      <dgm:spPr/>
      <dgm:t>
        <a:bodyPr/>
        <a:lstStyle/>
        <a:p>
          <a:endParaRPr lang="ru-RU"/>
        </a:p>
      </dgm:t>
    </dgm:pt>
    <dgm:pt modelId="{6F3273A4-5E4D-4AAF-A724-EF198BFD76BF}" type="pres">
      <dgm:prSet presAssocID="{8ADA25E3-173F-4EF1-B354-F559F387A42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2FC82-B7BA-43CB-8DA7-9CD534AF32B3}" type="pres">
      <dgm:prSet presAssocID="{8ADA25E3-173F-4EF1-B354-F559F387A421}" presName="spNode" presStyleCnt="0"/>
      <dgm:spPr/>
    </dgm:pt>
    <dgm:pt modelId="{636D8C85-0E14-4A52-A57A-4DA5F9222273}" type="pres">
      <dgm:prSet presAssocID="{FD7CB73F-385E-483E-B74E-4B194B68D6A5}" presName="sibTrans" presStyleLbl="sibTrans1D1" presStyleIdx="3" presStyleCnt="7"/>
      <dgm:spPr/>
      <dgm:t>
        <a:bodyPr/>
        <a:lstStyle/>
        <a:p>
          <a:endParaRPr lang="ru-RU"/>
        </a:p>
      </dgm:t>
    </dgm:pt>
    <dgm:pt modelId="{E54BAE48-75EF-4D50-9633-6D2D1135F683}" type="pres">
      <dgm:prSet presAssocID="{7E0E043D-9669-4372-9AB3-63CB2564A88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1DB79B-545B-4377-9EA4-340A563E87CD}" type="pres">
      <dgm:prSet presAssocID="{7E0E043D-9669-4372-9AB3-63CB2564A885}" presName="spNode" presStyleCnt="0"/>
      <dgm:spPr/>
    </dgm:pt>
    <dgm:pt modelId="{37F064D2-A49B-4FD7-AFF5-34AF3B732627}" type="pres">
      <dgm:prSet presAssocID="{4A72B140-4B80-4490-9BD9-EACE0DA69A8C}" presName="sibTrans" presStyleLbl="sibTrans1D1" presStyleIdx="4" presStyleCnt="7"/>
      <dgm:spPr/>
      <dgm:t>
        <a:bodyPr/>
        <a:lstStyle/>
        <a:p>
          <a:endParaRPr lang="ru-RU"/>
        </a:p>
      </dgm:t>
    </dgm:pt>
    <dgm:pt modelId="{A099202C-D090-456F-B115-C3212442AA82}" type="pres">
      <dgm:prSet presAssocID="{F834A21C-93A1-42EB-BE1F-5E755668843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1A345-1C76-47AA-BF34-90266955E9F6}" type="pres">
      <dgm:prSet presAssocID="{F834A21C-93A1-42EB-BE1F-5E7556688439}" presName="spNode" presStyleCnt="0"/>
      <dgm:spPr/>
    </dgm:pt>
    <dgm:pt modelId="{AF626BFF-1BF7-4A93-8766-2D7A2F08E0B8}" type="pres">
      <dgm:prSet presAssocID="{51AD5FFB-C675-4893-974A-683BF7AFC87B}" presName="sibTrans" presStyleLbl="sibTrans1D1" presStyleIdx="5" presStyleCnt="7"/>
      <dgm:spPr/>
      <dgm:t>
        <a:bodyPr/>
        <a:lstStyle/>
        <a:p>
          <a:endParaRPr lang="ru-RU"/>
        </a:p>
      </dgm:t>
    </dgm:pt>
    <dgm:pt modelId="{4045A1AD-86C6-4E0B-B9CB-3E6B99364339}" type="pres">
      <dgm:prSet presAssocID="{664509A6-9EE4-4EE1-BBB5-271849C2C6B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63C24-B9F7-4F96-A20C-451781D5DE71}" type="pres">
      <dgm:prSet presAssocID="{664509A6-9EE4-4EE1-BBB5-271849C2C6B7}" presName="spNode" presStyleCnt="0"/>
      <dgm:spPr/>
    </dgm:pt>
    <dgm:pt modelId="{032BBD80-9FBD-4140-BD52-39269C8F58DC}" type="pres">
      <dgm:prSet presAssocID="{B1B11C35-26D4-4220-A0D8-7D7964C4CC9A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4304C436-49D9-4913-B2B4-F8C8578A4838}" type="presOf" srcId="{664509A6-9EE4-4EE1-BBB5-271849C2C6B7}" destId="{4045A1AD-86C6-4E0B-B9CB-3E6B99364339}" srcOrd="0" destOrd="0" presId="urn:microsoft.com/office/officeart/2005/8/layout/cycle5"/>
    <dgm:cxn modelId="{0E70B8A3-8E09-4A63-8A20-CE648CC74747}" srcId="{72CD28ED-6EC4-4D17-A14D-D3355962C1DA}" destId="{7E0E043D-9669-4372-9AB3-63CB2564A885}" srcOrd="4" destOrd="0" parTransId="{393853DE-D14A-44C9-AE29-81BB1150023F}" sibTransId="{4A72B140-4B80-4490-9BD9-EACE0DA69A8C}"/>
    <dgm:cxn modelId="{5BC99F49-7329-4179-B2C3-334632132CD3}" type="presOf" srcId="{BDD45E70-55BA-41CD-AFEF-DFDEEF39942A}" destId="{7A99DBD9-03FF-427F-9D45-08051FDB66A5}" srcOrd="0" destOrd="0" presId="urn:microsoft.com/office/officeart/2005/8/layout/cycle5"/>
    <dgm:cxn modelId="{FCC82509-2A9E-4021-BFE9-0D319629B625}" type="presOf" srcId="{8ADA25E3-173F-4EF1-B354-F559F387A421}" destId="{6F3273A4-5E4D-4AAF-A724-EF198BFD76BF}" srcOrd="0" destOrd="0" presId="urn:microsoft.com/office/officeart/2005/8/layout/cycle5"/>
    <dgm:cxn modelId="{E6A9E223-506A-401B-88C2-B74F5E1BBC52}" type="presOf" srcId="{7E0E043D-9669-4372-9AB3-63CB2564A885}" destId="{E54BAE48-75EF-4D50-9633-6D2D1135F683}" srcOrd="0" destOrd="0" presId="urn:microsoft.com/office/officeart/2005/8/layout/cycle5"/>
    <dgm:cxn modelId="{562410F4-1B53-45F4-B241-961D75987C74}" type="presOf" srcId="{FD7CB73F-385E-483E-B74E-4B194B68D6A5}" destId="{636D8C85-0E14-4A52-A57A-4DA5F9222273}" srcOrd="0" destOrd="0" presId="urn:microsoft.com/office/officeart/2005/8/layout/cycle5"/>
    <dgm:cxn modelId="{9B7A50F3-F2DF-4E24-943A-30F96DA98E49}" srcId="{72CD28ED-6EC4-4D17-A14D-D3355962C1DA}" destId="{F834A21C-93A1-42EB-BE1F-5E7556688439}" srcOrd="5" destOrd="0" parTransId="{AEA4DD72-9A23-46AD-90EC-6F0800A2E229}" sibTransId="{51AD5FFB-C675-4893-974A-683BF7AFC87B}"/>
    <dgm:cxn modelId="{7587BB66-716F-4A35-A603-5AAB7C47DD6C}" type="presOf" srcId="{4A72B140-4B80-4490-9BD9-EACE0DA69A8C}" destId="{37F064D2-A49B-4FD7-AFF5-34AF3B732627}" srcOrd="0" destOrd="0" presId="urn:microsoft.com/office/officeart/2005/8/layout/cycle5"/>
    <dgm:cxn modelId="{F05D8196-E045-4133-9FBE-D28C4B4349B0}" type="presOf" srcId="{F834A21C-93A1-42EB-BE1F-5E7556688439}" destId="{A099202C-D090-456F-B115-C3212442AA82}" srcOrd="0" destOrd="0" presId="urn:microsoft.com/office/officeart/2005/8/layout/cycle5"/>
    <dgm:cxn modelId="{1145D9BA-1A32-435D-AA8F-5A2CA1713206}" type="presOf" srcId="{E4D477E8-4895-4A2D-851A-EB11B106A73E}" destId="{39F131B6-B1BC-483A-9301-D6191C1A7441}" srcOrd="0" destOrd="0" presId="urn:microsoft.com/office/officeart/2005/8/layout/cycle5"/>
    <dgm:cxn modelId="{623402AC-630D-4C26-983B-8DA1347CE121}" srcId="{72CD28ED-6EC4-4D17-A14D-D3355962C1DA}" destId="{BDD45E70-55BA-41CD-AFEF-DFDEEF39942A}" srcOrd="0" destOrd="0" parTransId="{82DAFA0F-8140-4507-B59E-F695A80F31C4}" sibTransId="{47236255-9203-41B0-9276-D3EDF1B5DE64}"/>
    <dgm:cxn modelId="{2F542F1D-D8C8-4FB8-97BD-E9DC8B3E5E39}" type="presOf" srcId="{05E465F7-B2C5-4F1E-A98B-42EC95FC6315}" destId="{D81C4B7B-CE13-4858-877E-6E21221AA414}" srcOrd="0" destOrd="0" presId="urn:microsoft.com/office/officeart/2005/8/layout/cycle5"/>
    <dgm:cxn modelId="{4D7874DD-95F7-4C93-8DE0-676918FA9654}" type="presOf" srcId="{72CD28ED-6EC4-4D17-A14D-D3355962C1DA}" destId="{93D4C446-7264-4058-B2B9-0B063009F825}" srcOrd="0" destOrd="0" presId="urn:microsoft.com/office/officeart/2005/8/layout/cycle5"/>
    <dgm:cxn modelId="{6223D036-7091-4547-9F50-C33B077E7EC3}" srcId="{72CD28ED-6EC4-4D17-A14D-D3355962C1DA}" destId="{A9774647-F9F2-4A04-B446-3D553BD975AD}" srcOrd="1" destOrd="0" parTransId="{EBAD5376-40FA-42AE-B666-7A17D34CD317}" sibTransId="{E4D477E8-4895-4A2D-851A-EB11B106A73E}"/>
    <dgm:cxn modelId="{7F0F3894-4395-4854-8415-498D29E6C25E}" srcId="{72CD28ED-6EC4-4D17-A14D-D3355962C1DA}" destId="{05E465F7-B2C5-4F1E-A98B-42EC95FC6315}" srcOrd="2" destOrd="0" parTransId="{D795CDF2-2DA5-4A01-AFF6-E94142DB8C01}" sibTransId="{4356BDD2-832D-4868-A38A-A6D214ADFD67}"/>
    <dgm:cxn modelId="{E9308B83-E3B5-4D72-A79D-AF47A732C2D1}" srcId="{72CD28ED-6EC4-4D17-A14D-D3355962C1DA}" destId="{664509A6-9EE4-4EE1-BBB5-271849C2C6B7}" srcOrd="6" destOrd="0" parTransId="{A738C9D9-4E0F-49AA-9EE6-B7F0901EFD01}" sibTransId="{B1B11C35-26D4-4220-A0D8-7D7964C4CC9A}"/>
    <dgm:cxn modelId="{75013F67-EF13-4974-A955-F6C70645180D}" srcId="{72CD28ED-6EC4-4D17-A14D-D3355962C1DA}" destId="{8ADA25E3-173F-4EF1-B354-F559F387A421}" srcOrd="3" destOrd="0" parTransId="{839F38BB-B1EB-4EFC-B38B-CBC13554C28D}" sibTransId="{FD7CB73F-385E-483E-B74E-4B194B68D6A5}"/>
    <dgm:cxn modelId="{CB2569AE-6198-4384-98DA-7E88DD9F6705}" type="presOf" srcId="{A9774647-F9F2-4A04-B446-3D553BD975AD}" destId="{EDB134D8-7365-4AED-A5BD-995AC12639E0}" srcOrd="0" destOrd="0" presId="urn:microsoft.com/office/officeart/2005/8/layout/cycle5"/>
    <dgm:cxn modelId="{D89DBC5E-3173-4C21-BDA4-389693D01EF0}" type="presOf" srcId="{B1B11C35-26D4-4220-A0D8-7D7964C4CC9A}" destId="{032BBD80-9FBD-4140-BD52-39269C8F58DC}" srcOrd="0" destOrd="0" presId="urn:microsoft.com/office/officeart/2005/8/layout/cycle5"/>
    <dgm:cxn modelId="{553A8162-EF01-4198-AFC5-9B9A2433AFE6}" type="presOf" srcId="{4356BDD2-832D-4868-A38A-A6D214ADFD67}" destId="{C7585F82-5A07-469E-AE7F-786C48329816}" srcOrd="0" destOrd="0" presId="urn:microsoft.com/office/officeart/2005/8/layout/cycle5"/>
    <dgm:cxn modelId="{E49E22DF-DBE9-4E21-B944-1F890ABD7FFD}" type="presOf" srcId="{51AD5FFB-C675-4893-974A-683BF7AFC87B}" destId="{AF626BFF-1BF7-4A93-8766-2D7A2F08E0B8}" srcOrd="0" destOrd="0" presId="urn:microsoft.com/office/officeart/2005/8/layout/cycle5"/>
    <dgm:cxn modelId="{EC264EAA-BB86-43D7-A9DD-B769FDC332D4}" type="presOf" srcId="{47236255-9203-41B0-9276-D3EDF1B5DE64}" destId="{83678641-B9C2-4986-8E6F-205B523C9E84}" srcOrd="0" destOrd="0" presId="urn:microsoft.com/office/officeart/2005/8/layout/cycle5"/>
    <dgm:cxn modelId="{A20E63EA-E338-4EA3-806C-6A9EEBB4F403}" type="presParOf" srcId="{93D4C446-7264-4058-B2B9-0B063009F825}" destId="{7A99DBD9-03FF-427F-9D45-08051FDB66A5}" srcOrd="0" destOrd="0" presId="urn:microsoft.com/office/officeart/2005/8/layout/cycle5"/>
    <dgm:cxn modelId="{DF7F739B-EE78-405C-8BE8-56A8EC592759}" type="presParOf" srcId="{93D4C446-7264-4058-B2B9-0B063009F825}" destId="{1AEA7FD2-BB2C-4E61-95C9-1DFC3D1C1807}" srcOrd="1" destOrd="0" presId="urn:microsoft.com/office/officeart/2005/8/layout/cycle5"/>
    <dgm:cxn modelId="{62AF5C54-2816-4707-AA76-8EAEDCC7AB19}" type="presParOf" srcId="{93D4C446-7264-4058-B2B9-0B063009F825}" destId="{83678641-B9C2-4986-8E6F-205B523C9E84}" srcOrd="2" destOrd="0" presId="urn:microsoft.com/office/officeart/2005/8/layout/cycle5"/>
    <dgm:cxn modelId="{AFBA1869-1EA1-4D2C-8500-550B77F901A9}" type="presParOf" srcId="{93D4C446-7264-4058-B2B9-0B063009F825}" destId="{EDB134D8-7365-4AED-A5BD-995AC12639E0}" srcOrd="3" destOrd="0" presId="urn:microsoft.com/office/officeart/2005/8/layout/cycle5"/>
    <dgm:cxn modelId="{903641AA-E824-4356-B2D3-87E40AFA5402}" type="presParOf" srcId="{93D4C446-7264-4058-B2B9-0B063009F825}" destId="{05E89DA6-87B7-41C9-9C1B-02E9F02C7583}" srcOrd="4" destOrd="0" presId="urn:microsoft.com/office/officeart/2005/8/layout/cycle5"/>
    <dgm:cxn modelId="{68310E07-1595-4BF4-8368-51680B722AF2}" type="presParOf" srcId="{93D4C446-7264-4058-B2B9-0B063009F825}" destId="{39F131B6-B1BC-483A-9301-D6191C1A7441}" srcOrd="5" destOrd="0" presId="urn:microsoft.com/office/officeart/2005/8/layout/cycle5"/>
    <dgm:cxn modelId="{095F9C85-C392-473E-9209-5C1916E129F7}" type="presParOf" srcId="{93D4C446-7264-4058-B2B9-0B063009F825}" destId="{D81C4B7B-CE13-4858-877E-6E21221AA414}" srcOrd="6" destOrd="0" presId="urn:microsoft.com/office/officeart/2005/8/layout/cycle5"/>
    <dgm:cxn modelId="{CBFE57CC-8869-49EF-B615-E16D0BC77D3D}" type="presParOf" srcId="{93D4C446-7264-4058-B2B9-0B063009F825}" destId="{5241F018-188E-445B-AAF9-32B814B9BB76}" srcOrd="7" destOrd="0" presId="urn:microsoft.com/office/officeart/2005/8/layout/cycle5"/>
    <dgm:cxn modelId="{84071D13-7D45-47DB-9C16-D284AD3CD23D}" type="presParOf" srcId="{93D4C446-7264-4058-B2B9-0B063009F825}" destId="{C7585F82-5A07-469E-AE7F-786C48329816}" srcOrd="8" destOrd="0" presId="urn:microsoft.com/office/officeart/2005/8/layout/cycle5"/>
    <dgm:cxn modelId="{5D607386-0961-460C-B565-6A6775F87709}" type="presParOf" srcId="{93D4C446-7264-4058-B2B9-0B063009F825}" destId="{6F3273A4-5E4D-4AAF-A724-EF198BFD76BF}" srcOrd="9" destOrd="0" presId="urn:microsoft.com/office/officeart/2005/8/layout/cycle5"/>
    <dgm:cxn modelId="{0367126B-45C6-479F-A1ED-3979DE75DF85}" type="presParOf" srcId="{93D4C446-7264-4058-B2B9-0B063009F825}" destId="{E222FC82-B7BA-43CB-8DA7-9CD534AF32B3}" srcOrd="10" destOrd="0" presId="urn:microsoft.com/office/officeart/2005/8/layout/cycle5"/>
    <dgm:cxn modelId="{C859EF67-6EEE-4FCA-8A9C-699795317637}" type="presParOf" srcId="{93D4C446-7264-4058-B2B9-0B063009F825}" destId="{636D8C85-0E14-4A52-A57A-4DA5F9222273}" srcOrd="11" destOrd="0" presId="urn:microsoft.com/office/officeart/2005/8/layout/cycle5"/>
    <dgm:cxn modelId="{C19D740C-2025-43A6-A1BA-E51350FF8045}" type="presParOf" srcId="{93D4C446-7264-4058-B2B9-0B063009F825}" destId="{E54BAE48-75EF-4D50-9633-6D2D1135F683}" srcOrd="12" destOrd="0" presId="urn:microsoft.com/office/officeart/2005/8/layout/cycle5"/>
    <dgm:cxn modelId="{0C7A34A9-489C-4BDD-85AC-6B4986CA73B5}" type="presParOf" srcId="{93D4C446-7264-4058-B2B9-0B063009F825}" destId="{E61DB79B-545B-4377-9EA4-340A563E87CD}" srcOrd="13" destOrd="0" presId="urn:microsoft.com/office/officeart/2005/8/layout/cycle5"/>
    <dgm:cxn modelId="{9C9ABD9A-4F40-49AA-9A01-51BB52D35F2C}" type="presParOf" srcId="{93D4C446-7264-4058-B2B9-0B063009F825}" destId="{37F064D2-A49B-4FD7-AFF5-34AF3B732627}" srcOrd="14" destOrd="0" presId="urn:microsoft.com/office/officeart/2005/8/layout/cycle5"/>
    <dgm:cxn modelId="{8A4262A5-15EF-48C6-83CA-914965D46757}" type="presParOf" srcId="{93D4C446-7264-4058-B2B9-0B063009F825}" destId="{A099202C-D090-456F-B115-C3212442AA82}" srcOrd="15" destOrd="0" presId="urn:microsoft.com/office/officeart/2005/8/layout/cycle5"/>
    <dgm:cxn modelId="{60B90666-8CF6-4FEC-B43F-712131A58FF9}" type="presParOf" srcId="{93D4C446-7264-4058-B2B9-0B063009F825}" destId="{6931A345-1C76-47AA-BF34-90266955E9F6}" srcOrd="16" destOrd="0" presId="urn:microsoft.com/office/officeart/2005/8/layout/cycle5"/>
    <dgm:cxn modelId="{15C7389C-49B7-46CB-B30F-CE05F2D2D77F}" type="presParOf" srcId="{93D4C446-7264-4058-B2B9-0B063009F825}" destId="{AF626BFF-1BF7-4A93-8766-2D7A2F08E0B8}" srcOrd="17" destOrd="0" presId="urn:microsoft.com/office/officeart/2005/8/layout/cycle5"/>
    <dgm:cxn modelId="{0900823E-C6E4-4113-83D3-3EB07C86187D}" type="presParOf" srcId="{93D4C446-7264-4058-B2B9-0B063009F825}" destId="{4045A1AD-86C6-4E0B-B9CB-3E6B99364339}" srcOrd="18" destOrd="0" presId="urn:microsoft.com/office/officeart/2005/8/layout/cycle5"/>
    <dgm:cxn modelId="{27851164-D25A-4E5D-BC34-3327DF4E49BB}" type="presParOf" srcId="{93D4C446-7264-4058-B2B9-0B063009F825}" destId="{13463C24-B9F7-4F96-A20C-451781D5DE71}" srcOrd="19" destOrd="0" presId="urn:microsoft.com/office/officeart/2005/8/layout/cycle5"/>
    <dgm:cxn modelId="{CE8D00B6-AAA9-4A06-8B08-90A1659143F4}" type="presParOf" srcId="{93D4C446-7264-4058-B2B9-0B063009F825}" destId="{032BBD80-9FBD-4140-BD52-39269C8F58DC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CAD7B8-4BCB-4A5C-A8EA-85FED07EA33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5F1B2E2-16FF-4469-8343-C311F240A922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420A6C87-9F54-404D-B583-E5CFDA36CA3B}" type="parTrans" cxnId="{47302805-3251-49F6-BD16-88A8D1371E5B}">
      <dgm:prSet/>
      <dgm:spPr/>
      <dgm:t>
        <a:bodyPr/>
        <a:lstStyle/>
        <a:p>
          <a:endParaRPr lang="ru-RU"/>
        </a:p>
      </dgm:t>
    </dgm:pt>
    <dgm:pt modelId="{25AA5126-A752-4DC8-8F51-862E42B6B12E}" type="sibTrans" cxnId="{47302805-3251-49F6-BD16-88A8D1371E5B}">
      <dgm:prSet/>
      <dgm:spPr/>
      <dgm:t>
        <a:bodyPr/>
        <a:lstStyle/>
        <a:p>
          <a:endParaRPr lang="ru-RU"/>
        </a:p>
      </dgm:t>
    </dgm:pt>
    <dgm:pt modelId="{3D4706F9-935A-48AF-9201-8FAEDA7992BE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A23BA66E-7753-450E-9678-6E37A6D2557B}" type="parTrans" cxnId="{73DC01C7-6C0D-4583-B504-B2FD635CF3C2}">
      <dgm:prSet/>
      <dgm:spPr/>
      <dgm:t>
        <a:bodyPr/>
        <a:lstStyle/>
        <a:p>
          <a:endParaRPr lang="ru-RU"/>
        </a:p>
      </dgm:t>
    </dgm:pt>
    <dgm:pt modelId="{9BC8DFB3-5411-4FC0-A572-98955BAF9B98}" type="sibTrans" cxnId="{73DC01C7-6C0D-4583-B504-B2FD635CF3C2}">
      <dgm:prSet/>
      <dgm:spPr/>
      <dgm:t>
        <a:bodyPr/>
        <a:lstStyle/>
        <a:p>
          <a:endParaRPr lang="ru-RU"/>
        </a:p>
      </dgm:t>
    </dgm:pt>
    <dgm:pt modelId="{558820A6-B597-444C-98CF-2F7A7ECDA31E}">
      <dgm:prSet phldrT="[Текст]"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234F6445-E5EE-4D1C-A5B3-AEF27CCB32EE}" type="parTrans" cxnId="{945764BA-916F-486D-A013-EB7E9AE8A90A}">
      <dgm:prSet/>
      <dgm:spPr/>
      <dgm:t>
        <a:bodyPr/>
        <a:lstStyle/>
        <a:p>
          <a:endParaRPr lang="ru-RU"/>
        </a:p>
      </dgm:t>
    </dgm:pt>
    <dgm:pt modelId="{A9DE22AB-010E-49A1-BF05-2B620A712761}" type="sibTrans" cxnId="{945764BA-916F-486D-A013-EB7E9AE8A90A}">
      <dgm:prSet/>
      <dgm:spPr/>
      <dgm:t>
        <a:bodyPr/>
        <a:lstStyle/>
        <a:p>
          <a:endParaRPr lang="ru-RU"/>
        </a:p>
      </dgm:t>
    </dgm:pt>
    <dgm:pt modelId="{E9939398-14FE-4A15-A735-9204B9543BD3}">
      <dgm:prSet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0D025EED-1EF0-47FC-9B5B-E320110E8471}" type="parTrans" cxnId="{ECA69D8E-1422-4C97-92B8-78C7D5171058}">
      <dgm:prSet/>
      <dgm:spPr/>
      <dgm:t>
        <a:bodyPr/>
        <a:lstStyle/>
        <a:p>
          <a:endParaRPr lang="ru-RU"/>
        </a:p>
      </dgm:t>
    </dgm:pt>
    <dgm:pt modelId="{D7899B7E-5086-4B8E-9E6A-E26E79D332A8}" type="sibTrans" cxnId="{ECA69D8E-1422-4C97-92B8-78C7D5171058}">
      <dgm:prSet/>
      <dgm:spPr/>
      <dgm:t>
        <a:bodyPr/>
        <a:lstStyle/>
        <a:p>
          <a:endParaRPr lang="ru-RU"/>
        </a:p>
      </dgm:t>
    </dgm:pt>
    <dgm:pt modelId="{D4C9E3CF-5DE2-4A24-A031-F64EBECC0EBE}">
      <dgm:prSet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25A5225-4C54-4280-A6CA-41B01E0E8648}" type="parTrans" cxnId="{86AC8BBA-A409-4E10-B164-0A7D679A802C}">
      <dgm:prSet/>
      <dgm:spPr/>
      <dgm:t>
        <a:bodyPr/>
        <a:lstStyle/>
        <a:p>
          <a:endParaRPr lang="ru-RU"/>
        </a:p>
      </dgm:t>
    </dgm:pt>
    <dgm:pt modelId="{911B2B66-62F9-4240-AA2A-96FFD2748A10}" type="sibTrans" cxnId="{86AC8BBA-A409-4E10-B164-0A7D679A802C}">
      <dgm:prSet/>
      <dgm:spPr/>
      <dgm:t>
        <a:bodyPr/>
        <a:lstStyle/>
        <a:p>
          <a:endParaRPr lang="ru-RU"/>
        </a:p>
      </dgm:t>
    </dgm:pt>
    <dgm:pt modelId="{86B65BEF-7FF2-463F-BFED-267224AEA70F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257C3AE5-04D8-4276-AD7A-84B77BD2A391}" type="parTrans" cxnId="{801FE14C-F5F6-4B9B-A340-78F3C647AE94}">
      <dgm:prSet/>
      <dgm:spPr/>
      <dgm:t>
        <a:bodyPr/>
        <a:lstStyle/>
        <a:p>
          <a:endParaRPr lang="ru-RU"/>
        </a:p>
      </dgm:t>
    </dgm:pt>
    <dgm:pt modelId="{1E15CB14-215B-49D2-B6FD-DFDC542DDD72}" type="sibTrans" cxnId="{801FE14C-F5F6-4B9B-A340-78F3C647AE94}">
      <dgm:prSet/>
      <dgm:spPr/>
      <dgm:t>
        <a:bodyPr/>
        <a:lstStyle/>
        <a:p>
          <a:endParaRPr lang="ru-RU"/>
        </a:p>
      </dgm:t>
    </dgm:pt>
    <dgm:pt modelId="{E30578EF-B9E0-4C7E-9B53-0CE3FEC5903D}">
      <dgm:prSet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8E8F9F2F-1381-43FD-BBC9-A536731A0412}" type="parTrans" cxnId="{6E4314E8-EA03-4B67-905B-9E89E6E1366A}">
      <dgm:prSet/>
      <dgm:spPr/>
      <dgm:t>
        <a:bodyPr/>
        <a:lstStyle/>
        <a:p>
          <a:endParaRPr lang="ru-RU"/>
        </a:p>
      </dgm:t>
    </dgm:pt>
    <dgm:pt modelId="{023E0FAE-DA7C-40B9-A1AF-8D9F5833675C}" type="sibTrans" cxnId="{6E4314E8-EA03-4B67-905B-9E89E6E1366A}">
      <dgm:prSet/>
      <dgm:spPr/>
      <dgm:t>
        <a:bodyPr/>
        <a:lstStyle/>
        <a:p>
          <a:endParaRPr lang="ru-RU"/>
        </a:p>
      </dgm:t>
    </dgm:pt>
    <dgm:pt modelId="{1B562837-DE21-4D15-9342-A22149F19603}" type="pres">
      <dgm:prSet presAssocID="{6BCAD7B8-4BCB-4A5C-A8EA-85FED07EA336}" presName="CompostProcess" presStyleCnt="0">
        <dgm:presLayoutVars>
          <dgm:dir/>
          <dgm:resizeHandles val="exact"/>
        </dgm:presLayoutVars>
      </dgm:prSet>
      <dgm:spPr/>
    </dgm:pt>
    <dgm:pt modelId="{CDFC2B91-9D82-4870-88AB-CD8523A8DB2B}" type="pres">
      <dgm:prSet presAssocID="{6BCAD7B8-4BCB-4A5C-A8EA-85FED07EA336}" presName="arrow" presStyleLbl="bgShp" presStyleIdx="0" presStyleCnt="1"/>
      <dgm:spPr/>
    </dgm:pt>
    <dgm:pt modelId="{052E47D7-0033-426B-B977-2D6C6A3EFE1E}" type="pres">
      <dgm:prSet presAssocID="{6BCAD7B8-4BCB-4A5C-A8EA-85FED07EA336}" presName="linearProcess" presStyleCnt="0"/>
      <dgm:spPr/>
    </dgm:pt>
    <dgm:pt modelId="{FBC07EB1-6E44-46EA-A8B0-FD66CF857960}" type="pres">
      <dgm:prSet presAssocID="{E9939398-14FE-4A15-A735-9204B9543BD3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09BEF-6232-4602-A155-397E2681C7CE}" type="pres">
      <dgm:prSet presAssocID="{D7899B7E-5086-4B8E-9E6A-E26E79D332A8}" presName="sibTrans" presStyleCnt="0"/>
      <dgm:spPr/>
    </dgm:pt>
    <dgm:pt modelId="{A0831DC8-B963-44B8-A9FF-8ADC2F8C0DEF}" type="pres">
      <dgm:prSet presAssocID="{D4C9E3CF-5DE2-4A24-A031-F64EBECC0EBE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463C4-55D8-4699-98C3-D35FD8978BB0}" type="pres">
      <dgm:prSet presAssocID="{911B2B66-62F9-4240-AA2A-96FFD2748A10}" presName="sibTrans" presStyleCnt="0"/>
      <dgm:spPr/>
    </dgm:pt>
    <dgm:pt modelId="{5F6ADB49-E9C3-4FAC-A0A0-FC4A48775362}" type="pres">
      <dgm:prSet presAssocID="{E30578EF-B9E0-4C7E-9B53-0CE3FEC5903D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455E8-8CF5-4848-98F9-EBE554AB0C12}" type="pres">
      <dgm:prSet presAssocID="{023E0FAE-DA7C-40B9-A1AF-8D9F5833675C}" presName="sibTrans" presStyleCnt="0"/>
      <dgm:spPr/>
    </dgm:pt>
    <dgm:pt modelId="{83778C1B-4103-4002-B1A6-16CA49A52E15}" type="pres">
      <dgm:prSet presAssocID="{86B65BEF-7FF2-463F-BFED-267224AEA70F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018F7-D527-40C2-BB6D-B8D573531004}" type="pres">
      <dgm:prSet presAssocID="{1E15CB14-215B-49D2-B6FD-DFDC542DDD72}" presName="sibTrans" presStyleCnt="0"/>
      <dgm:spPr/>
    </dgm:pt>
    <dgm:pt modelId="{BE244FD3-C445-471B-A054-8458766236DB}" type="pres">
      <dgm:prSet presAssocID="{C5F1B2E2-16FF-4469-8343-C311F240A922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BF7D1-637C-493F-85FA-CA5A3D8E32FC}" type="pres">
      <dgm:prSet presAssocID="{25AA5126-A752-4DC8-8F51-862E42B6B12E}" presName="sibTrans" presStyleCnt="0"/>
      <dgm:spPr/>
    </dgm:pt>
    <dgm:pt modelId="{CD3F44EF-6071-4FA8-99D5-F3A814ECEE63}" type="pres">
      <dgm:prSet presAssocID="{3D4706F9-935A-48AF-9201-8FAEDA7992BE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60E6B-7A5C-474D-AB57-64B01743AD9E}" type="pres">
      <dgm:prSet presAssocID="{9BC8DFB3-5411-4FC0-A572-98955BAF9B98}" presName="sibTrans" presStyleCnt="0"/>
      <dgm:spPr/>
    </dgm:pt>
    <dgm:pt modelId="{52EEF3E6-9E06-49E6-9C55-37A19CB14EDA}" type="pres">
      <dgm:prSet presAssocID="{558820A6-B597-444C-98CF-2F7A7ECDA31E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B27DA8-C866-403E-B91D-172C6E009CB9}" type="presOf" srcId="{3D4706F9-935A-48AF-9201-8FAEDA7992BE}" destId="{CD3F44EF-6071-4FA8-99D5-F3A814ECEE63}" srcOrd="0" destOrd="0" presId="urn:microsoft.com/office/officeart/2005/8/layout/hProcess9"/>
    <dgm:cxn modelId="{6E4314E8-EA03-4B67-905B-9E89E6E1366A}" srcId="{6BCAD7B8-4BCB-4A5C-A8EA-85FED07EA336}" destId="{E30578EF-B9E0-4C7E-9B53-0CE3FEC5903D}" srcOrd="2" destOrd="0" parTransId="{8E8F9F2F-1381-43FD-BBC9-A536731A0412}" sibTransId="{023E0FAE-DA7C-40B9-A1AF-8D9F5833675C}"/>
    <dgm:cxn modelId="{945764BA-916F-486D-A013-EB7E9AE8A90A}" srcId="{6BCAD7B8-4BCB-4A5C-A8EA-85FED07EA336}" destId="{558820A6-B597-444C-98CF-2F7A7ECDA31E}" srcOrd="6" destOrd="0" parTransId="{234F6445-E5EE-4D1C-A5B3-AEF27CCB32EE}" sibTransId="{A9DE22AB-010E-49A1-BF05-2B620A712761}"/>
    <dgm:cxn modelId="{801FE14C-F5F6-4B9B-A340-78F3C647AE94}" srcId="{6BCAD7B8-4BCB-4A5C-A8EA-85FED07EA336}" destId="{86B65BEF-7FF2-463F-BFED-267224AEA70F}" srcOrd="3" destOrd="0" parTransId="{257C3AE5-04D8-4276-AD7A-84B77BD2A391}" sibTransId="{1E15CB14-215B-49D2-B6FD-DFDC542DDD72}"/>
    <dgm:cxn modelId="{0A086305-95A7-42EB-9B84-C4AC36355F43}" type="presOf" srcId="{6BCAD7B8-4BCB-4A5C-A8EA-85FED07EA336}" destId="{1B562837-DE21-4D15-9342-A22149F19603}" srcOrd="0" destOrd="0" presId="urn:microsoft.com/office/officeart/2005/8/layout/hProcess9"/>
    <dgm:cxn modelId="{31F12F0E-5685-4226-A3F2-90036A2BB958}" type="presOf" srcId="{E9939398-14FE-4A15-A735-9204B9543BD3}" destId="{FBC07EB1-6E44-46EA-A8B0-FD66CF857960}" srcOrd="0" destOrd="0" presId="urn:microsoft.com/office/officeart/2005/8/layout/hProcess9"/>
    <dgm:cxn modelId="{BA73290C-B7B4-4883-B883-2ADAB7104E81}" type="presOf" srcId="{558820A6-B597-444C-98CF-2F7A7ECDA31E}" destId="{52EEF3E6-9E06-49E6-9C55-37A19CB14EDA}" srcOrd="0" destOrd="0" presId="urn:microsoft.com/office/officeart/2005/8/layout/hProcess9"/>
    <dgm:cxn modelId="{47302805-3251-49F6-BD16-88A8D1371E5B}" srcId="{6BCAD7B8-4BCB-4A5C-A8EA-85FED07EA336}" destId="{C5F1B2E2-16FF-4469-8343-C311F240A922}" srcOrd="4" destOrd="0" parTransId="{420A6C87-9F54-404D-B583-E5CFDA36CA3B}" sibTransId="{25AA5126-A752-4DC8-8F51-862E42B6B12E}"/>
    <dgm:cxn modelId="{19A61A29-7342-4B51-805A-72C2C5200CE7}" type="presOf" srcId="{C5F1B2E2-16FF-4469-8343-C311F240A922}" destId="{BE244FD3-C445-471B-A054-8458766236DB}" srcOrd="0" destOrd="0" presId="urn:microsoft.com/office/officeart/2005/8/layout/hProcess9"/>
    <dgm:cxn modelId="{ECA69D8E-1422-4C97-92B8-78C7D5171058}" srcId="{6BCAD7B8-4BCB-4A5C-A8EA-85FED07EA336}" destId="{E9939398-14FE-4A15-A735-9204B9543BD3}" srcOrd="0" destOrd="0" parTransId="{0D025EED-1EF0-47FC-9B5B-E320110E8471}" sibTransId="{D7899B7E-5086-4B8E-9E6A-E26E79D332A8}"/>
    <dgm:cxn modelId="{91945E87-D953-4039-AA3B-691346DA4B1C}" type="presOf" srcId="{D4C9E3CF-5DE2-4A24-A031-F64EBECC0EBE}" destId="{A0831DC8-B963-44B8-A9FF-8ADC2F8C0DEF}" srcOrd="0" destOrd="0" presId="urn:microsoft.com/office/officeart/2005/8/layout/hProcess9"/>
    <dgm:cxn modelId="{73DC01C7-6C0D-4583-B504-B2FD635CF3C2}" srcId="{6BCAD7B8-4BCB-4A5C-A8EA-85FED07EA336}" destId="{3D4706F9-935A-48AF-9201-8FAEDA7992BE}" srcOrd="5" destOrd="0" parTransId="{A23BA66E-7753-450E-9678-6E37A6D2557B}" sibTransId="{9BC8DFB3-5411-4FC0-A572-98955BAF9B98}"/>
    <dgm:cxn modelId="{065FBCFB-2CDE-4F9A-B3FA-BD855C4ED937}" type="presOf" srcId="{86B65BEF-7FF2-463F-BFED-267224AEA70F}" destId="{83778C1B-4103-4002-B1A6-16CA49A52E15}" srcOrd="0" destOrd="0" presId="urn:microsoft.com/office/officeart/2005/8/layout/hProcess9"/>
    <dgm:cxn modelId="{86AC8BBA-A409-4E10-B164-0A7D679A802C}" srcId="{6BCAD7B8-4BCB-4A5C-A8EA-85FED07EA336}" destId="{D4C9E3CF-5DE2-4A24-A031-F64EBECC0EBE}" srcOrd="1" destOrd="0" parTransId="{125A5225-4C54-4280-A6CA-41B01E0E8648}" sibTransId="{911B2B66-62F9-4240-AA2A-96FFD2748A10}"/>
    <dgm:cxn modelId="{4CC8D6BF-5839-4286-AE6B-BF51890779A6}" type="presOf" srcId="{E30578EF-B9E0-4C7E-9B53-0CE3FEC5903D}" destId="{5F6ADB49-E9C3-4FAC-A0A0-FC4A48775362}" srcOrd="0" destOrd="0" presId="urn:microsoft.com/office/officeart/2005/8/layout/hProcess9"/>
    <dgm:cxn modelId="{9DAE7156-6F12-41DE-ABAE-E03B8736D972}" type="presParOf" srcId="{1B562837-DE21-4D15-9342-A22149F19603}" destId="{CDFC2B91-9D82-4870-88AB-CD8523A8DB2B}" srcOrd="0" destOrd="0" presId="urn:microsoft.com/office/officeart/2005/8/layout/hProcess9"/>
    <dgm:cxn modelId="{5DD9A258-2F46-4A95-9D88-5F2438BEC1AF}" type="presParOf" srcId="{1B562837-DE21-4D15-9342-A22149F19603}" destId="{052E47D7-0033-426B-B977-2D6C6A3EFE1E}" srcOrd="1" destOrd="0" presId="urn:microsoft.com/office/officeart/2005/8/layout/hProcess9"/>
    <dgm:cxn modelId="{14FC49A8-6D7B-4DF9-AEF2-8F62B4332D34}" type="presParOf" srcId="{052E47D7-0033-426B-B977-2D6C6A3EFE1E}" destId="{FBC07EB1-6E44-46EA-A8B0-FD66CF857960}" srcOrd="0" destOrd="0" presId="urn:microsoft.com/office/officeart/2005/8/layout/hProcess9"/>
    <dgm:cxn modelId="{E649BA2B-7B51-4FD5-B3C4-26DC9CBC03E0}" type="presParOf" srcId="{052E47D7-0033-426B-B977-2D6C6A3EFE1E}" destId="{E6409BEF-6232-4602-A155-397E2681C7CE}" srcOrd="1" destOrd="0" presId="urn:microsoft.com/office/officeart/2005/8/layout/hProcess9"/>
    <dgm:cxn modelId="{37845088-E9E2-45CE-AA84-0E0023783D66}" type="presParOf" srcId="{052E47D7-0033-426B-B977-2D6C6A3EFE1E}" destId="{A0831DC8-B963-44B8-A9FF-8ADC2F8C0DEF}" srcOrd="2" destOrd="0" presId="urn:microsoft.com/office/officeart/2005/8/layout/hProcess9"/>
    <dgm:cxn modelId="{0788210F-1D0C-426B-9324-94A5FB1F8C6F}" type="presParOf" srcId="{052E47D7-0033-426B-B977-2D6C6A3EFE1E}" destId="{AE1463C4-55D8-4699-98C3-D35FD8978BB0}" srcOrd="3" destOrd="0" presId="urn:microsoft.com/office/officeart/2005/8/layout/hProcess9"/>
    <dgm:cxn modelId="{D5912D08-5043-41CF-A3EB-CCC296A16689}" type="presParOf" srcId="{052E47D7-0033-426B-B977-2D6C6A3EFE1E}" destId="{5F6ADB49-E9C3-4FAC-A0A0-FC4A48775362}" srcOrd="4" destOrd="0" presId="urn:microsoft.com/office/officeart/2005/8/layout/hProcess9"/>
    <dgm:cxn modelId="{72B38C98-00BF-457F-8555-8B5433D5C3F6}" type="presParOf" srcId="{052E47D7-0033-426B-B977-2D6C6A3EFE1E}" destId="{6B7455E8-8CF5-4848-98F9-EBE554AB0C12}" srcOrd="5" destOrd="0" presId="urn:microsoft.com/office/officeart/2005/8/layout/hProcess9"/>
    <dgm:cxn modelId="{DF01CB54-1A51-4379-8C1E-8AB3AAD3E921}" type="presParOf" srcId="{052E47D7-0033-426B-B977-2D6C6A3EFE1E}" destId="{83778C1B-4103-4002-B1A6-16CA49A52E15}" srcOrd="6" destOrd="0" presId="urn:microsoft.com/office/officeart/2005/8/layout/hProcess9"/>
    <dgm:cxn modelId="{30582D7D-55A7-4AF5-B9A9-2E60B882F537}" type="presParOf" srcId="{052E47D7-0033-426B-B977-2D6C6A3EFE1E}" destId="{7CF018F7-D527-40C2-BB6D-B8D573531004}" srcOrd="7" destOrd="0" presId="urn:microsoft.com/office/officeart/2005/8/layout/hProcess9"/>
    <dgm:cxn modelId="{3866AF7B-7DD8-4676-A1F7-795EAEE27E98}" type="presParOf" srcId="{052E47D7-0033-426B-B977-2D6C6A3EFE1E}" destId="{BE244FD3-C445-471B-A054-8458766236DB}" srcOrd="8" destOrd="0" presId="urn:microsoft.com/office/officeart/2005/8/layout/hProcess9"/>
    <dgm:cxn modelId="{D1242510-4FCB-4427-A496-21CD4301B133}" type="presParOf" srcId="{052E47D7-0033-426B-B977-2D6C6A3EFE1E}" destId="{12FBF7D1-637C-493F-85FA-CA5A3D8E32FC}" srcOrd="9" destOrd="0" presId="urn:microsoft.com/office/officeart/2005/8/layout/hProcess9"/>
    <dgm:cxn modelId="{7E660054-5BB1-48B8-9A78-C546DC703AB1}" type="presParOf" srcId="{052E47D7-0033-426B-B977-2D6C6A3EFE1E}" destId="{CD3F44EF-6071-4FA8-99D5-F3A814ECEE63}" srcOrd="10" destOrd="0" presId="urn:microsoft.com/office/officeart/2005/8/layout/hProcess9"/>
    <dgm:cxn modelId="{7A10C7C3-9315-4784-BB68-F09542BEC204}" type="presParOf" srcId="{052E47D7-0033-426B-B977-2D6C6A3EFE1E}" destId="{20B60E6B-7A5C-474D-AB57-64B01743AD9E}" srcOrd="11" destOrd="0" presId="urn:microsoft.com/office/officeart/2005/8/layout/hProcess9"/>
    <dgm:cxn modelId="{D93E27B5-18EB-49B6-A971-C1A1096B9B09}" type="presParOf" srcId="{052E47D7-0033-426B-B977-2D6C6A3EFE1E}" destId="{52EEF3E6-9E06-49E6-9C55-37A19CB14EDA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9DBD9-03FF-427F-9D45-08051FDB66A5}">
      <dsp:nvSpPr>
        <dsp:cNvPr id="0" name=""/>
        <dsp:cNvSpPr/>
      </dsp:nvSpPr>
      <dsp:spPr>
        <a:xfrm>
          <a:off x="2685977" y="3375"/>
          <a:ext cx="1265609" cy="822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Постановка целей предприятия</a:t>
          </a:r>
          <a:endParaRPr lang="ru-RU" sz="1100" kern="1200" dirty="0"/>
        </a:p>
      </dsp:txBody>
      <dsp:txXfrm>
        <a:off x="2726135" y="43533"/>
        <a:ext cx="1185293" cy="742330"/>
      </dsp:txXfrm>
    </dsp:sp>
    <dsp:sp modelId="{83678641-B9C2-4986-8E6F-205B523C9E84}">
      <dsp:nvSpPr>
        <dsp:cNvPr id="0" name=""/>
        <dsp:cNvSpPr/>
      </dsp:nvSpPr>
      <dsp:spPr>
        <a:xfrm>
          <a:off x="971762" y="414698"/>
          <a:ext cx="4694040" cy="4694040"/>
        </a:xfrm>
        <a:custGeom>
          <a:avLst/>
          <a:gdLst/>
          <a:ahLst/>
          <a:cxnLst/>
          <a:rect l="0" t="0" r="0" b="0"/>
          <a:pathLst>
            <a:path>
              <a:moveTo>
                <a:pt x="3145383" y="139958"/>
              </a:moveTo>
              <a:arcTo wR="2347020" hR="2347020" stAng="17393199" swAng="77148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134D8-7365-4AED-A5BD-995AC12639E0}">
      <dsp:nvSpPr>
        <dsp:cNvPr id="0" name=""/>
        <dsp:cNvSpPr/>
      </dsp:nvSpPr>
      <dsp:spPr>
        <a:xfrm>
          <a:off x="4520951" y="887052"/>
          <a:ext cx="1265609" cy="822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Принятие решений и планирование мероприятий</a:t>
          </a:r>
          <a:endParaRPr lang="ru-RU" sz="1100" kern="1200" dirty="0"/>
        </a:p>
      </dsp:txBody>
      <dsp:txXfrm>
        <a:off x="4561109" y="927210"/>
        <a:ext cx="1185293" cy="742330"/>
      </dsp:txXfrm>
    </dsp:sp>
    <dsp:sp modelId="{39F131B6-B1BC-483A-9301-D6191C1A7441}">
      <dsp:nvSpPr>
        <dsp:cNvPr id="0" name=""/>
        <dsp:cNvSpPr/>
      </dsp:nvSpPr>
      <dsp:spPr>
        <a:xfrm>
          <a:off x="971762" y="414698"/>
          <a:ext cx="4694040" cy="4694040"/>
        </a:xfrm>
        <a:custGeom>
          <a:avLst/>
          <a:gdLst/>
          <a:ahLst/>
          <a:cxnLst/>
          <a:rect l="0" t="0" r="0" b="0"/>
          <a:pathLst>
            <a:path>
              <a:moveTo>
                <a:pt x="4540688" y="1512561"/>
              </a:moveTo>
              <a:arcTo wR="2347020" hR="2347020" stAng="20350408" swAng="10639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C4B7B-CE13-4858-877E-6E21221AA414}">
      <dsp:nvSpPr>
        <dsp:cNvPr id="0" name=""/>
        <dsp:cNvSpPr/>
      </dsp:nvSpPr>
      <dsp:spPr>
        <a:xfrm>
          <a:off x="4974153" y="2872656"/>
          <a:ext cx="1265609" cy="822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Исполнение /реализация планов</a:t>
          </a:r>
          <a:endParaRPr lang="ru-RU" sz="1100" kern="1200" dirty="0"/>
        </a:p>
      </dsp:txBody>
      <dsp:txXfrm>
        <a:off x="5014311" y="2912814"/>
        <a:ext cx="1185293" cy="742330"/>
      </dsp:txXfrm>
    </dsp:sp>
    <dsp:sp modelId="{C7585F82-5A07-469E-AE7F-786C48329816}">
      <dsp:nvSpPr>
        <dsp:cNvPr id="0" name=""/>
        <dsp:cNvSpPr/>
      </dsp:nvSpPr>
      <dsp:spPr>
        <a:xfrm>
          <a:off x="971762" y="414698"/>
          <a:ext cx="4694040" cy="4694040"/>
        </a:xfrm>
        <a:custGeom>
          <a:avLst/>
          <a:gdLst/>
          <a:ahLst/>
          <a:cxnLst/>
          <a:rect l="0" t="0" r="0" b="0"/>
          <a:pathLst>
            <a:path>
              <a:moveTo>
                <a:pt x="4418820" y="3449812"/>
              </a:moveTo>
              <a:arcTo wR="2347020" hR="2347020" stAng="1681547" swAng="83495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273A4-5E4D-4AAF-A724-EF198BFD76BF}">
      <dsp:nvSpPr>
        <dsp:cNvPr id="0" name=""/>
        <dsp:cNvSpPr/>
      </dsp:nvSpPr>
      <dsp:spPr>
        <a:xfrm>
          <a:off x="3704311" y="4464987"/>
          <a:ext cx="1265609" cy="822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Контроль исполнения</a:t>
          </a:r>
          <a:endParaRPr lang="ru-RU" sz="1100" kern="1200" dirty="0"/>
        </a:p>
      </dsp:txBody>
      <dsp:txXfrm>
        <a:off x="3744469" y="4505145"/>
        <a:ext cx="1185293" cy="742330"/>
      </dsp:txXfrm>
    </dsp:sp>
    <dsp:sp modelId="{636D8C85-0E14-4A52-A57A-4DA5F9222273}">
      <dsp:nvSpPr>
        <dsp:cNvPr id="0" name=""/>
        <dsp:cNvSpPr/>
      </dsp:nvSpPr>
      <dsp:spPr>
        <a:xfrm>
          <a:off x="971762" y="414698"/>
          <a:ext cx="4694040" cy="4694040"/>
        </a:xfrm>
        <a:custGeom>
          <a:avLst/>
          <a:gdLst/>
          <a:ahLst/>
          <a:cxnLst/>
          <a:rect l="0" t="0" r="0" b="0"/>
          <a:pathLst>
            <a:path>
              <a:moveTo>
                <a:pt x="2579709" y="4682477"/>
              </a:moveTo>
              <a:arcTo wR="2347020" hR="2347020" stAng="5058612" swAng="68277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BAE48-75EF-4D50-9633-6D2D1135F683}">
      <dsp:nvSpPr>
        <dsp:cNvPr id="0" name=""/>
        <dsp:cNvSpPr/>
      </dsp:nvSpPr>
      <dsp:spPr>
        <a:xfrm>
          <a:off x="1667643" y="4464987"/>
          <a:ext cx="1265609" cy="822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Анализ</a:t>
          </a:r>
          <a:endParaRPr lang="ru-RU" sz="1100" kern="1200" dirty="0"/>
        </a:p>
      </dsp:txBody>
      <dsp:txXfrm>
        <a:off x="1707801" y="4505145"/>
        <a:ext cx="1185293" cy="742330"/>
      </dsp:txXfrm>
    </dsp:sp>
    <dsp:sp modelId="{37F064D2-A49B-4FD7-AFF5-34AF3B732627}">
      <dsp:nvSpPr>
        <dsp:cNvPr id="0" name=""/>
        <dsp:cNvSpPr/>
      </dsp:nvSpPr>
      <dsp:spPr>
        <a:xfrm>
          <a:off x="971762" y="414698"/>
          <a:ext cx="4694040" cy="4694040"/>
        </a:xfrm>
        <a:custGeom>
          <a:avLst/>
          <a:gdLst/>
          <a:ahLst/>
          <a:cxnLst/>
          <a:rect l="0" t="0" r="0" b="0"/>
          <a:pathLst>
            <a:path>
              <a:moveTo>
                <a:pt x="601247" y="3915708"/>
              </a:moveTo>
              <a:arcTo wR="2347020" hR="2347020" stAng="8283496" swAng="83495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9202C-D090-456F-B115-C3212442AA82}">
      <dsp:nvSpPr>
        <dsp:cNvPr id="0" name=""/>
        <dsp:cNvSpPr/>
      </dsp:nvSpPr>
      <dsp:spPr>
        <a:xfrm>
          <a:off x="397801" y="2872656"/>
          <a:ext cx="1265609" cy="822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Формирование управленческого воздействия</a:t>
          </a:r>
          <a:endParaRPr lang="ru-RU" sz="1100" kern="1200" dirty="0"/>
        </a:p>
      </dsp:txBody>
      <dsp:txXfrm>
        <a:off x="437959" y="2912814"/>
        <a:ext cx="1185293" cy="742330"/>
      </dsp:txXfrm>
    </dsp:sp>
    <dsp:sp modelId="{AF626BFF-1BF7-4A93-8766-2D7A2F08E0B8}">
      <dsp:nvSpPr>
        <dsp:cNvPr id="0" name=""/>
        <dsp:cNvSpPr/>
      </dsp:nvSpPr>
      <dsp:spPr>
        <a:xfrm>
          <a:off x="971762" y="414698"/>
          <a:ext cx="4694040" cy="4694040"/>
        </a:xfrm>
        <a:custGeom>
          <a:avLst/>
          <a:gdLst/>
          <a:ahLst/>
          <a:cxnLst/>
          <a:rect l="0" t="0" r="0" b="0"/>
          <a:pathLst>
            <a:path>
              <a:moveTo>
                <a:pt x="3423" y="2220307"/>
              </a:moveTo>
              <a:arcTo wR="2347020" hR="2347020" stAng="10985689" swAng="10639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5A1AD-86C6-4E0B-B9CB-3E6B99364339}">
      <dsp:nvSpPr>
        <dsp:cNvPr id="0" name=""/>
        <dsp:cNvSpPr/>
      </dsp:nvSpPr>
      <dsp:spPr>
        <a:xfrm>
          <a:off x="851003" y="887052"/>
          <a:ext cx="1265609" cy="822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Корректировка планов и целей</a:t>
          </a:r>
          <a:endParaRPr lang="ru-RU" sz="1100" kern="1200" dirty="0"/>
        </a:p>
      </dsp:txBody>
      <dsp:txXfrm>
        <a:off x="891161" y="927210"/>
        <a:ext cx="1185293" cy="742330"/>
      </dsp:txXfrm>
    </dsp:sp>
    <dsp:sp modelId="{032BBD80-9FBD-4140-BD52-39269C8F58DC}">
      <dsp:nvSpPr>
        <dsp:cNvPr id="0" name=""/>
        <dsp:cNvSpPr/>
      </dsp:nvSpPr>
      <dsp:spPr>
        <a:xfrm>
          <a:off x="971762" y="414698"/>
          <a:ext cx="4694040" cy="4694040"/>
        </a:xfrm>
        <a:custGeom>
          <a:avLst/>
          <a:gdLst/>
          <a:ahLst/>
          <a:cxnLst/>
          <a:rect l="0" t="0" r="0" b="0"/>
          <a:pathLst>
            <a:path>
              <a:moveTo>
                <a:pt x="1077521" y="372969"/>
              </a:moveTo>
              <a:arcTo wR="2347020" hR="2347020" stAng="14235313" swAng="77148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FC2B91-9D82-4870-88AB-CD8523A8DB2B}">
      <dsp:nvSpPr>
        <dsp:cNvPr id="0" name=""/>
        <dsp:cNvSpPr/>
      </dsp:nvSpPr>
      <dsp:spPr>
        <a:xfrm>
          <a:off x="611981" y="0"/>
          <a:ext cx="6935788" cy="317469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C07EB1-6E44-46EA-A8B0-FD66CF857960}">
      <dsp:nvSpPr>
        <dsp:cNvPr id="0" name=""/>
        <dsp:cNvSpPr/>
      </dsp:nvSpPr>
      <dsp:spPr>
        <a:xfrm>
          <a:off x="1593" y="952409"/>
          <a:ext cx="1019570" cy="1269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1</a:t>
          </a:r>
          <a:endParaRPr lang="ru-RU" sz="5300" kern="1200" dirty="0"/>
        </a:p>
      </dsp:txBody>
      <dsp:txXfrm>
        <a:off x="51364" y="1002180"/>
        <a:ext cx="920028" cy="1170336"/>
      </dsp:txXfrm>
    </dsp:sp>
    <dsp:sp modelId="{A0831DC8-B963-44B8-A9FF-8ADC2F8C0DEF}">
      <dsp:nvSpPr>
        <dsp:cNvPr id="0" name=""/>
        <dsp:cNvSpPr/>
      </dsp:nvSpPr>
      <dsp:spPr>
        <a:xfrm>
          <a:off x="1191092" y="952409"/>
          <a:ext cx="1019570" cy="1269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2</a:t>
          </a:r>
          <a:endParaRPr lang="ru-RU" sz="5300" kern="1200" dirty="0"/>
        </a:p>
      </dsp:txBody>
      <dsp:txXfrm>
        <a:off x="1240863" y="1002180"/>
        <a:ext cx="920028" cy="1170336"/>
      </dsp:txXfrm>
    </dsp:sp>
    <dsp:sp modelId="{5F6ADB49-E9C3-4FAC-A0A0-FC4A48775362}">
      <dsp:nvSpPr>
        <dsp:cNvPr id="0" name=""/>
        <dsp:cNvSpPr/>
      </dsp:nvSpPr>
      <dsp:spPr>
        <a:xfrm>
          <a:off x="2380591" y="952409"/>
          <a:ext cx="1019570" cy="1269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3</a:t>
          </a:r>
          <a:endParaRPr lang="ru-RU" sz="5300" kern="1200" dirty="0"/>
        </a:p>
      </dsp:txBody>
      <dsp:txXfrm>
        <a:off x="2430362" y="1002180"/>
        <a:ext cx="920028" cy="1170336"/>
      </dsp:txXfrm>
    </dsp:sp>
    <dsp:sp modelId="{83778C1B-4103-4002-B1A6-16CA49A52E15}">
      <dsp:nvSpPr>
        <dsp:cNvPr id="0" name=""/>
        <dsp:cNvSpPr/>
      </dsp:nvSpPr>
      <dsp:spPr>
        <a:xfrm>
          <a:off x="3570090" y="952409"/>
          <a:ext cx="1019570" cy="1269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4</a:t>
          </a:r>
          <a:endParaRPr lang="ru-RU" sz="5300" kern="1200" dirty="0"/>
        </a:p>
      </dsp:txBody>
      <dsp:txXfrm>
        <a:off x="3619861" y="1002180"/>
        <a:ext cx="920028" cy="1170336"/>
      </dsp:txXfrm>
    </dsp:sp>
    <dsp:sp modelId="{BE244FD3-C445-471B-A054-8458766236DB}">
      <dsp:nvSpPr>
        <dsp:cNvPr id="0" name=""/>
        <dsp:cNvSpPr/>
      </dsp:nvSpPr>
      <dsp:spPr>
        <a:xfrm>
          <a:off x="4759589" y="952409"/>
          <a:ext cx="1019570" cy="1269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5</a:t>
          </a:r>
          <a:endParaRPr lang="ru-RU" sz="5300" kern="1200" dirty="0"/>
        </a:p>
      </dsp:txBody>
      <dsp:txXfrm>
        <a:off x="4809360" y="1002180"/>
        <a:ext cx="920028" cy="1170336"/>
      </dsp:txXfrm>
    </dsp:sp>
    <dsp:sp modelId="{CD3F44EF-6071-4FA8-99D5-F3A814ECEE63}">
      <dsp:nvSpPr>
        <dsp:cNvPr id="0" name=""/>
        <dsp:cNvSpPr/>
      </dsp:nvSpPr>
      <dsp:spPr>
        <a:xfrm>
          <a:off x="5949087" y="952409"/>
          <a:ext cx="1019570" cy="1269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6</a:t>
          </a:r>
          <a:endParaRPr lang="ru-RU" sz="5300" kern="1200" dirty="0"/>
        </a:p>
      </dsp:txBody>
      <dsp:txXfrm>
        <a:off x="5998858" y="1002180"/>
        <a:ext cx="920028" cy="1170336"/>
      </dsp:txXfrm>
    </dsp:sp>
    <dsp:sp modelId="{52EEF3E6-9E06-49E6-9C55-37A19CB14EDA}">
      <dsp:nvSpPr>
        <dsp:cNvPr id="0" name=""/>
        <dsp:cNvSpPr/>
      </dsp:nvSpPr>
      <dsp:spPr>
        <a:xfrm>
          <a:off x="7138586" y="952409"/>
          <a:ext cx="1019570" cy="1269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7</a:t>
          </a:r>
          <a:endParaRPr lang="ru-RU" sz="5300" kern="1200" dirty="0"/>
        </a:p>
      </dsp:txBody>
      <dsp:txXfrm>
        <a:off x="7188357" y="1002180"/>
        <a:ext cx="920028" cy="1170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92BA5-36D8-44E2-B941-C7ACA54FAD6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19B98-29A7-4F4E-8DC2-4B39EFB0B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6C67B-E84F-479D-83BD-504BD4E13012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6C67B-E84F-479D-83BD-504BD4E1301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42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6C67B-E84F-479D-83BD-504BD4E1301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42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6C67B-E84F-479D-83BD-504BD4E1301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42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6C67B-E84F-479D-83BD-504BD4E1301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42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6C67B-E84F-479D-83BD-504BD4E1301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42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6C67B-E84F-479D-83BD-504BD4E1301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42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6C67B-E84F-479D-83BD-504BD4E1301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42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6C67B-E84F-479D-83BD-504BD4E1301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42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6C67B-E84F-479D-83BD-504BD4E1301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42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6C67B-E84F-479D-83BD-504BD4E1301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42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3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B6C67B-E84F-479D-83BD-504BD4E1301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423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83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459" indent="0" algn="ctr">
              <a:buNone/>
              <a:defRPr sz="2000"/>
            </a:lvl2pPr>
            <a:lvl3pPr marL="912995" indent="0" algn="ctr">
              <a:buNone/>
              <a:defRPr sz="1900"/>
            </a:lvl3pPr>
            <a:lvl4pPr marL="1369492" indent="0" algn="ctr">
              <a:buNone/>
              <a:defRPr sz="1600"/>
            </a:lvl4pPr>
            <a:lvl5pPr marL="1825989" indent="0" algn="ctr">
              <a:buNone/>
              <a:defRPr sz="1600"/>
            </a:lvl5pPr>
            <a:lvl6pPr marL="2282526" indent="0" algn="ctr">
              <a:buNone/>
              <a:defRPr sz="1600"/>
            </a:lvl6pPr>
            <a:lvl7pPr marL="2738982" indent="0" algn="ctr">
              <a:buNone/>
              <a:defRPr sz="1600"/>
            </a:lvl7pPr>
            <a:lvl8pPr marL="3195440" indent="0" algn="ctr">
              <a:buNone/>
              <a:defRPr sz="1600"/>
            </a:lvl8pPr>
            <a:lvl9pPr marL="365189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55072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14365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227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43" y="365227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7525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471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483" indent="0" algn="ctr">
              <a:buNone/>
              <a:defRPr sz="2000"/>
            </a:lvl2pPr>
            <a:lvl3pPr marL="913040" indent="0" algn="ctr">
              <a:buNone/>
              <a:defRPr sz="1900"/>
            </a:lvl3pPr>
            <a:lvl4pPr marL="1369560" indent="0" algn="ctr">
              <a:buNone/>
              <a:defRPr sz="1600"/>
            </a:lvl4pPr>
            <a:lvl5pPr marL="1826080" indent="0" algn="ctr">
              <a:buNone/>
              <a:defRPr sz="1600"/>
            </a:lvl5pPr>
            <a:lvl6pPr marL="2282638" indent="0" algn="ctr">
              <a:buNone/>
              <a:defRPr sz="1600"/>
            </a:lvl6pPr>
            <a:lvl7pPr marL="2739118" indent="0" algn="ctr">
              <a:buNone/>
              <a:defRPr sz="1600"/>
            </a:lvl7pPr>
            <a:lvl8pPr marL="3195600" indent="0" algn="ctr">
              <a:buNone/>
              <a:defRPr sz="1600"/>
            </a:lvl8pPr>
            <a:lvl9pPr marL="3652083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5687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81FF-610C-4DEC-B636-05BC76B3D6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7269-562D-4285-A92C-593294BBF0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527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8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4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0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26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1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5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20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222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81FF-610C-4DEC-B636-05BC76B3D6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7269-562D-4285-A92C-593294BBF0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841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83" indent="0">
              <a:buNone/>
              <a:defRPr sz="2000" b="1"/>
            </a:lvl2pPr>
            <a:lvl3pPr marL="913040" indent="0">
              <a:buNone/>
              <a:defRPr sz="1900" b="1"/>
            </a:lvl3pPr>
            <a:lvl4pPr marL="1369560" indent="0">
              <a:buNone/>
              <a:defRPr sz="1600" b="1"/>
            </a:lvl4pPr>
            <a:lvl5pPr marL="1826080" indent="0">
              <a:buNone/>
              <a:defRPr sz="1600" b="1"/>
            </a:lvl5pPr>
            <a:lvl6pPr marL="2282638" indent="0">
              <a:buNone/>
              <a:defRPr sz="1600" b="1"/>
            </a:lvl6pPr>
            <a:lvl7pPr marL="2739118" indent="0">
              <a:buNone/>
              <a:defRPr sz="1600" b="1"/>
            </a:lvl7pPr>
            <a:lvl8pPr marL="3195600" indent="0">
              <a:buNone/>
              <a:defRPr sz="1600" b="1"/>
            </a:lvl8pPr>
            <a:lvl9pPr marL="365208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1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83" indent="0">
              <a:buNone/>
              <a:defRPr sz="2000" b="1"/>
            </a:lvl2pPr>
            <a:lvl3pPr marL="913040" indent="0">
              <a:buNone/>
              <a:defRPr sz="1900" b="1"/>
            </a:lvl3pPr>
            <a:lvl4pPr marL="1369560" indent="0">
              <a:buNone/>
              <a:defRPr sz="1600" b="1"/>
            </a:lvl4pPr>
            <a:lvl5pPr marL="1826080" indent="0">
              <a:buNone/>
              <a:defRPr sz="1600" b="1"/>
            </a:lvl5pPr>
            <a:lvl6pPr marL="2282638" indent="0">
              <a:buNone/>
              <a:defRPr sz="1600" b="1"/>
            </a:lvl6pPr>
            <a:lvl7pPr marL="2739118" indent="0">
              <a:buNone/>
              <a:defRPr sz="1600" b="1"/>
            </a:lvl7pPr>
            <a:lvl8pPr marL="3195600" indent="0">
              <a:buNone/>
              <a:defRPr sz="1600" b="1"/>
            </a:lvl8pPr>
            <a:lvl9pPr marL="365208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1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23986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8C67-0D67-476F-A8CE-649D5107AD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60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3CE487-A154-4902-990D-1B6CFCF015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2F9D9-B701-4AA8-B4F3-FA5B855DBB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3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81FF-610C-4DEC-B636-05BC76B3D62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7269-562D-4285-A92C-593294BBF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046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5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483" indent="0">
              <a:buNone/>
              <a:defRPr sz="1500"/>
            </a:lvl2pPr>
            <a:lvl3pPr marL="913040" indent="0">
              <a:buNone/>
              <a:defRPr sz="1200"/>
            </a:lvl3pPr>
            <a:lvl4pPr marL="1369560" indent="0">
              <a:buNone/>
              <a:defRPr sz="1100"/>
            </a:lvl4pPr>
            <a:lvl5pPr marL="1826080" indent="0">
              <a:buNone/>
              <a:defRPr sz="1100"/>
            </a:lvl5pPr>
            <a:lvl6pPr marL="2282638" indent="0">
              <a:buNone/>
              <a:defRPr sz="1100"/>
            </a:lvl6pPr>
            <a:lvl7pPr marL="2739118" indent="0">
              <a:buNone/>
              <a:defRPr sz="1100"/>
            </a:lvl7pPr>
            <a:lvl8pPr marL="3195600" indent="0">
              <a:buNone/>
              <a:defRPr sz="1100"/>
            </a:lvl8pPr>
            <a:lvl9pPr marL="3652083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81FF-610C-4DEC-B636-05BC76B3D6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7269-562D-4285-A92C-593294BBF0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34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5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6483" indent="0">
              <a:buNone/>
              <a:defRPr sz="2800"/>
            </a:lvl2pPr>
            <a:lvl3pPr marL="913040" indent="0">
              <a:buNone/>
              <a:defRPr sz="2400"/>
            </a:lvl3pPr>
            <a:lvl4pPr marL="1369560" indent="0">
              <a:buNone/>
              <a:defRPr sz="2000"/>
            </a:lvl4pPr>
            <a:lvl5pPr marL="1826080" indent="0">
              <a:buNone/>
              <a:defRPr sz="2000"/>
            </a:lvl5pPr>
            <a:lvl6pPr marL="2282638" indent="0">
              <a:buNone/>
              <a:defRPr sz="2000"/>
            </a:lvl6pPr>
            <a:lvl7pPr marL="2739118" indent="0">
              <a:buNone/>
              <a:defRPr sz="2000"/>
            </a:lvl7pPr>
            <a:lvl8pPr marL="3195600" indent="0">
              <a:buNone/>
              <a:defRPr sz="2000"/>
            </a:lvl8pPr>
            <a:lvl9pPr marL="3652083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483" indent="0">
              <a:buNone/>
              <a:defRPr sz="1500"/>
            </a:lvl2pPr>
            <a:lvl3pPr marL="913040" indent="0">
              <a:buNone/>
              <a:defRPr sz="1200"/>
            </a:lvl3pPr>
            <a:lvl4pPr marL="1369560" indent="0">
              <a:buNone/>
              <a:defRPr sz="1100"/>
            </a:lvl4pPr>
            <a:lvl5pPr marL="1826080" indent="0">
              <a:buNone/>
              <a:defRPr sz="1100"/>
            </a:lvl5pPr>
            <a:lvl6pPr marL="2282638" indent="0">
              <a:buNone/>
              <a:defRPr sz="1100"/>
            </a:lvl6pPr>
            <a:lvl7pPr marL="2739118" indent="0">
              <a:buNone/>
              <a:defRPr sz="1100"/>
            </a:lvl7pPr>
            <a:lvl8pPr marL="3195600" indent="0">
              <a:buNone/>
              <a:defRPr sz="1100"/>
            </a:lvl8pPr>
            <a:lvl9pPr marL="3652083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78419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12355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225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43" y="365225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070794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212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8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4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29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4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5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2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89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5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18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14281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81FF-610C-4DEC-B636-05BC76B3D62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7269-562D-4285-A92C-593294BBF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73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59" indent="0">
              <a:buNone/>
              <a:defRPr sz="2000" b="1"/>
            </a:lvl2pPr>
            <a:lvl3pPr marL="912995" indent="0">
              <a:buNone/>
              <a:defRPr sz="1900" b="1"/>
            </a:lvl3pPr>
            <a:lvl4pPr marL="1369492" indent="0">
              <a:buNone/>
              <a:defRPr sz="1600" b="1"/>
            </a:lvl4pPr>
            <a:lvl5pPr marL="1825989" indent="0">
              <a:buNone/>
              <a:defRPr sz="1600" b="1"/>
            </a:lvl5pPr>
            <a:lvl6pPr marL="2282526" indent="0">
              <a:buNone/>
              <a:defRPr sz="1600" b="1"/>
            </a:lvl6pPr>
            <a:lvl7pPr marL="2738982" indent="0">
              <a:buNone/>
              <a:defRPr sz="1600" b="1"/>
            </a:lvl7pPr>
            <a:lvl8pPr marL="3195440" indent="0">
              <a:buNone/>
              <a:defRPr sz="1600" b="1"/>
            </a:lvl8pPr>
            <a:lvl9pPr marL="365189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1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59" indent="0">
              <a:buNone/>
              <a:defRPr sz="2000" b="1"/>
            </a:lvl2pPr>
            <a:lvl3pPr marL="912995" indent="0">
              <a:buNone/>
              <a:defRPr sz="1900" b="1"/>
            </a:lvl3pPr>
            <a:lvl4pPr marL="1369492" indent="0">
              <a:buNone/>
              <a:defRPr sz="1600" b="1"/>
            </a:lvl4pPr>
            <a:lvl5pPr marL="1825989" indent="0">
              <a:buNone/>
              <a:defRPr sz="1600" b="1"/>
            </a:lvl5pPr>
            <a:lvl6pPr marL="2282526" indent="0">
              <a:buNone/>
              <a:defRPr sz="1600" b="1"/>
            </a:lvl6pPr>
            <a:lvl7pPr marL="2738982" indent="0">
              <a:buNone/>
              <a:defRPr sz="1600" b="1"/>
            </a:lvl7pPr>
            <a:lvl8pPr marL="3195440" indent="0">
              <a:buNone/>
              <a:defRPr sz="1600" b="1"/>
            </a:lvl8pPr>
            <a:lvl9pPr marL="365189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1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5361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8C67-0D67-476F-A8CE-649D5107AD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3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3CE487-A154-4902-990D-1B6CFCF015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2F9D9-B701-4AA8-B4F3-FA5B855DBB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5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5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459" indent="0">
              <a:buNone/>
              <a:defRPr sz="1500"/>
            </a:lvl2pPr>
            <a:lvl3pPr marL="912995" indent="0">
              <a:buNone/>
              <a:defRPr sz="1200"/>
            </a:lvl3pPr>
            <a:lvl4pPr marL="1369492" indent="0">
              <a:buNone/>
              <a:defRPr sz="1100"/>
            </a:lvl4pPr>
            <a:lvl5pPr marL="1825989" indent="0">
              <a:buNone/>
              <a:defRPr sz="1100"/>
            </a:lvl5pPr>
            <a:lvl6pPr marL="2282526" indent="0">
              <a:buNone/>
              <a:defRPr sz="1100"/>
            </a:lvl6pPr>
            <a:lvl7pPr marL="2738982" indent="0">
              <a:buNone/>
              <a:defRPr sz="1100"/>
            </a:lvl7pPr>
            <a:lvl8pPr marL="3195440" indent="0">
              <a:buNone/>
              <a:defRPr sz="1100"/>
            </a:lvl8pPr>
            <a:lvl9pPr marL="3651899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81FF-610C-4DEC-B636-05BC76B3D62C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A7269-562D-4285-A92C-593294BBF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83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5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6459" indent="0">
              <a:buNone/>
              <a:defRPr sz="2800"/>
            </a:lvl2pPr>
            <a:lvl3pPr marL="912995" indent="0">
              <a:buNone/>
              <a:defRPr sz="2400"/>
            </a:lvl3pPr>
            <a:lvl4pPr marL="1369492" indent="0">
              <a:buNone/>
              <a:defRPr sz="2000"/>
            </a:lvl4pPr>
            <a:lvl5pPr marL="1825989" indent="0">
              <a:buNone/>
              <a:defRPr sz="2000"/>
            </a:lvl5pPr>
            <a:lvl6pPr marL="2282526" indent="0">
              <a:buNone/>
              <a:defRPr sz="2000"/>
            </a:lvl6pPr>
            <a:lvl7pPr marL="2738982" indent="0">
              <a:buNone/>
              <a:defRPr sz="2000"/>
            </a:lvl7pPr>
            <a:lvl8pPr marL="3195440" indent="0">
              <a:buNone/>
              <a:defRPr sz="2000"/>
            </a:lvl8pPr>
            <a:lvl9pPr marL="3651899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459" indent="0">
              <a:buNone/>
              <a:defRPr sz="1500"/>
            </a:lvl2pPr>
            <a:lvl3pPr marL="912995" indent="0">
              <a:buNone/>
              <a:defRPr sz="1200"/>
            </a:lvl3pPr>
            <a:lvl4pPr marL="1369492" indent="0">
              <a:buNone/>
              <a:defRPr sz="1100"/>
            </a:lvl4pPr>
            <a:lvl5pPr marL="1825989" indent="0">
              <a:buNone/>
              <a:defRPr sz="1100"/>
            </a:lvl5pPr>
            <a:lvl6pPr marL="2282526" indent="0">
              <a:buNone/>
              <a:defRPr sz="1100"/>
            </a:lvl6pPr>
            <a:lvl7pPr marL="2738982" indent="0">
              <a:buNone/>
              <a:defRPr sz="1100"/>
            </a:lvl7pPr>
            <a:lvl8pPr marL="3195440" indent="0">
              <a:buNone/>
              <a:defRPr sz="1100"/>
            </a:lvl8pPr>
            <a:lvl9pPr marL="3651899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474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68489" tIns="34287" rIns="68489" bIns="34287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68489" tIns="34287" rIns="68489" bIns="3428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68489" tIns="34287" rIns="68489" bIns="3428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68489" tIns="34287" rIns="68489" bIns="3428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68489" tIns="34287" rIns="68489" bIns="3428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1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299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269" indent="-228269" algn="l" defTabSz="9129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806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262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720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179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715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212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709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246" indent="-228269" algn="l" defTabSz="9129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59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95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92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989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26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982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440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899" algn="l" defTabSz="9129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20" tIns="45718" rIns="91320" bIns="4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20" tIns="45718" rIns="91320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20" tIns="45718" rIns="9132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6483"/>
            <a:fld id="{4C0AA869-FE8F-4BCE-9D8D-90D02BDCDE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6483"/>
              <a:t>19.02.2024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20" tIns="45718" rIns="9132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648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20" tIns="45718" rIns="9132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6483"/>
            <a:fld id="{FFF8D941-D6F3-4B38-B496-457A0081A8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648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8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9130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280" indent="-228280" algn="l" defTabSz="91304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838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18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800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83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840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360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880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438" indent="-228280" algn="l" defTabSz="9130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83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40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60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80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638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118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600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083" algn="l" defTabSz="913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svg"/><Relationship Id="rId9" Type="http://schemas.microsoft.com/office/2007/relationships/diagramDrawing" Target="../diagrams/drawin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sv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elitarium.ru/2006/04/10/distancionnyjj_kurs_osnovy_operativnogo_i_bukhgalterskogo_ucheta.html" TargetMode="Externa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FAC6A0B-F116-B344-97FA-89DE64F6F10B}"/>
              </a:ext>
            </a:extLst>
          </p:cNvPr>
          <p:cNvSpPr/>
          <p:nvPr/>
        </p:nvSpPr>
        <p:spPr>
          <a:xfrm>
            <a:off x="6858" y="0"/>
            <a:ext cx="12420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71"/>
            <a:endParaRPr lang="x-none">
              <a:solidFill>
                <a:prstClr val="whit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9817FB1-2693-5B4A-8527-E22F900CEA69}"/>
              </a:ext>
            </a:extLst>
          </p:cNvPr>
          <p:cNvSpPr txBox="1"/>
          <p:nvPr/>
        </p:nvSpPr>
        <p:spPr>
          <a:xfrm>
            <a:off x="462956" y="1775179"/>
            <a:ext cx="6199101" cy="5709251"/>
          </a:xfrm>
          <a:prstGeom prst="rect">
            <a:avLst/>
          </a:prstGeom>
          <a:noFill/>
        </p:spPr>
        <p:txBody>
          <a:bodyPr wrap="square" lIns="91318" tIns="45718" rIns="91318" bIns="45718" rtlCol="0">
            <a:spAutoFit/>
          </a:bodyPr>
          <a:lstStyle/>
          <a:p>
            <a:pPr algn="ctr" defTabSz="456471">
              <a:lnSpc>
                <a:spcPts val="7340"/>
              </a:lnSpc>
            </a:pP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 СТИЛИ УПРАВЛЕНИЯ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6471">
              <a:lnSpc>
                <a:spcPts val="7340"/>
              </a:lnSpc>
            </a:pPr>
            <a:endParaRPr lang="ru-RU" sz="53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defTabSz="456471">
              <a:lnSpc>
                <a:spcPts val="7340"/>
              </a:lnSpc>
            </a:pPr>
            <a:endParaRPr lang="ru-RU" sz="13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defTabSz="456471">
              <a:lnSpc>
                <a:spcPts val="7340"/>
              </a:lnSpc>
            </a:pPr>
            <a:r>
              <a:rPr lang="ru-RU" sz="13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</a:t>
            </a:r>
            <a:r>
              <a:rPr lang="ru-RU" sz="1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для Школы мастеров </a:t>
            </a:r>
          </a:p>
          <a:p>
            <a:pPr defTabSz="456471">
              <a:lnSpc>
                <a:spcPts val="7340"/>
              </a:lnSpc>
            </a:pPr>
            <a:endParaRPr lang="x-none" sz="53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="" xmlns:a16="http://schemas.microsoft.com/office/drawing/2014/main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2983" y="159807"/>
            <a:ext cx="3194657" cy="1103844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6530173"/>
            <a:ext cx="12192000" cy="82195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71"/>
            <a:endParaRPr lang="x-none" dirty="0">
              <a:solidFill>
                <a:prstClr val="white"/>
              </a:solidFill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xmlns="" id="{4AEC8BCA-BE8C-C340-92C4-BA1E10575E29}"/>
              </a:ext>
            </a:extLst>
          </p:cNvPr>
          <p:cNvSpPr/>
          <p:nvPr/>
        </p:nvSpPr>
        <p:spPr>
          <a:xfrm>
            <a:off x="6210383" y="1326084"/>
            <a:ext cx="5635287" cy="5531919"/>
          </a:xfrm>
          <a:custGeom>
            <a:avLst/>
            <a:gdLst>
              <a:gd name="connsiteX0" fmla="*/ 64546 w 6712772"/>
              <a:gd name="connsiteY0" fmla="*/ 6895652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712772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64546 w 6712772"/>
              <a:gd name="connsiteY6" fmla="*/ 6895652 h 6992470"/>
              <a:gd name="connsiteX0" fmla="*/ 1577423 w 6712772"/>
              <a:gd name="connsiteY0" fmla="*/ 6068021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712772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1577423 w 6712772"/>
              <a:gd name="connsiteY6" fmla="*/ 6068021 h 6992470"/>
              <a:gd name="connsiteX0" fmla="*/ 0 w 6712772"/>
              <a:gd name="connsiteY0" fmla="*/ 6992470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712772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0" fmla="*/ 0 w 6712772"/>
              <a:gd name="connsiteY0" fmla="*/ 6992470 h 6992470"/>
              <a:gd name="connsiteX1" fmla="*/ 4227756 w 6712772"/>
              <a:gd name="connsiteY1" fmla="*/ 0 h 6992470"/>
              <a:gd name="connsiteX2" fmla="*/ 6712772 w 6712772"/>
              <a:gd name="connsiteY2" fmla="*/ 0 h 6992470"/>
              <a:gd name="connsiteX3" fmla="*/ 6712772 w 6712772"/>
              <a:gd name="connsiteY3" fmla="*/ 6992470 h 6992470"/>
              <a:gd name="connsiteX4" fmla="*/ 0 w 6712772"/>
              <a:gd name="connsiteY4" fmla="*/ 6992470 h 6992470"/>
              <a:gd name="connsiteX0" fmla="*/ 0 w 6098723"/>
              <a:gd name="connsiteY0" fmla="*/ 5986853 h 6992470"/>
              <a:gd name="connsiteX1" fmla="*/ 3613707 w 6098723"/>
              <a:gd name="connsiteY1" fmla="*/ 0 h 6992470"/>
              <a:gd name="connsiteX2" fmla="*/ 6098723 w 6098723"/>
              <a:gd name="connsiteY2" fmla="*/ 0 h 6992470"/>
              <a:gd name="connsiteX3" fmla="*/ 6098723 w 6098723"/>
              <a:gd name="connsiteY3" fmla="*/ 6992470 h 6992470"/>
              <a:gd name="connsiteX4" fmla="*/ 0 w 6098723"/>
              <a:gd name="connsiteY4" fmla="*/ 5986853 h 6992470"/>
              <a:gd name="connsiteX0" fmla="*/ 0 w 6098723"/>
              <a:gd name="connsiteY0" fmla="*/ 5986853 h 5986853"/>
              <a:gd name="connsiteX1" fmla="*/ 3613707 w 6098723"/>
              <a:gd name="connsiteY1" fmla="*/ 0 h 5986853"/>
              <a:gd name="connsiteX2" fmla="*/ 6098723 w 6098723"/>
              <a:gd name="connsiteY2" fmla="*/ 0 h 5986853"/>
              <a:gd name="connsiteX3" fmla="*/ 6098723 w 6098723"/>
              <a:gd name="connsiteY3" fmla="*/ 5977954 h 5986853"/>
              <a:gd name="connsiteX4" fmla="*/ 0 w 6098723"/>
              <a:gd name="connsiteY4" fmla="*/ 5986853 h 5986853"/>
              <a:gd name="connsiteX0" fmla="*/ 0 w 6098723"/>
              <a:gd name="connsiteY0" fmla="*/ 5986853 h 5986853"/>
              <a:gd name="connsiteX1" fmla="*/ 3613707 w 6098723"/>
              <a:gd name="connsiteY1" fmla="*/ 0 h 5986853"/>
              <a:gd name="connsiteX2" fmla="*/ 6098723 w 6098723"/>
              <a:gd name="connsiteY2" fmla="*/ 0 h 5986853"/>
              <a:gd name="connsiteX3" fmla="*/ 6098723 w 6098723"/>
              <a:gd name="connsiteY3" fmla="*/ 5977954 h 5986853"/>
              <a:gd name="connsiteX4" fmla="*/ 0 w 6098723"/>
              <a:gd name="connsiteY4" fmla="*/ 5986853 h 598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8723" h="5986853">
                <a:moveTo>
                  <a:pt x="0" y="5986853"/>
                </a:moveTo>
                <a:lnTo>
                  <a:pt x="3613707" y="0"/>
                </a:lnTo>
                <a:lnTo>
                  <a:pt x="6098723" y="0"/>
                </a:lnTo>
                <a:lnTo>
                  <a:pt x="6098723" y="5977954"/>
                </a:lnTo>
                <a:lnTo>
                  <a:pt x="0" y="5986853"/>
                </a:lnTo>
                <a:close/>
              </a:path>
            </a:pathLst>
          </a:custGeom>
          <a:solidFill>
            <a:srgbClr val="A23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71"/>
            <a:r>
              <a:rPr lang="x-none" sz="1300" dirty="0">
                <a:solidFill>
                  <a:prstClr val="white"/>
                </a:solidFill>
              </a:rPr>
              <a:t>           </a:t>
            </a:r>
          </a:p>
        </p:txBody>
      </p:sp>
      <p:sp>
        <p:nvSpPr>
          <p:cNvPr id="20" name="Freeform 9">
            <a:extLst>
              <a:ext uri="{FF2B5EF4-FFF2-40B4-BE49-F238E27FC236}">
                <a16:creationId xmlns:a16="http://schemas.microsoft.com/office/drawing/2014/main" xmlns="" id="{35591287-9E94-AB49-9DAF-D02FCD02E565}"/>
              </a:ext>
            </a:extLst>
          </p:cNvPr>
          <p:cNvSpPr>
            <a:spLocks/>
          </p:cNvSpPr>
          <p:nvPr/>
        </p:nvSpPr>
        <p:spPr>
          <a:xfrm>
            <a:off x="7450105" y="0"/>
            <a:ext cx="4977353" cy="6463968"/>
          </a:xfrm>
          <a:custGeom>
            <a:avLst/>
            <a:gdLst>
              <a:gd name="connsiteX0" fmla="*/ 64546 w 6712772"/>
              <a:gd name="connsiteY0" fmla="*/ 6895652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712772 w 6712772"/>
              <a:gd name="connsiteY3" fmla="*/ 0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64546 w 6712772"/>
              <a:gd name="connsiteY6" fmla="*/ 6895652 h 6992470"/>
              <a:gd name="connsiteX0" fmla="*/ 64546 w 6712772"/>
              <a:gd name="connsiteY0" fmla="*/ 6895652 h 6992470"/>
              <a:gd name="connsiteX1" fmla="*/ 64546 w 6712772"/>
              <a:gd name="connsiteY1" fmla="*/ 6895652 h 6992470"/>
              <a:gd name="connsiteX2" fmla="*/ 4227756 w 6712772"/>
              <a:gd name="connsiteY2" fmla="*/ 0 h 6992470"/>
              <a:gd name="connsiteX3" fmla="*/ 6241111 w 6712772"/>
              <a:gd name="connsiteY3" fmla="*/ 8899 h 6992470"/>
              <a:gd name="connsiteX4" fmla="*/ 6712772 w 6712772"/>
              <a:gd name="connsiteY4" fmla="*/ 6992470 h 6992470"/>
              <a:gd name="connsiteX5" fmla="*/ 0 w 6712772"/>
              <a:gd name="connsiteY5" fmla="*/ 6992470 h 6992470"/>
              <a:gd name="connsiteX6" fmla="*/ 64546 w 6712772"/>
              <a:gd name="connsiteY6" fmla="*/ 6895652 h 6992470"/>
              <a:gd name="connsiteX0" fmla="*/ 64546 w 6241111"/>
              <a:gd name="connsiteY0" fmla="*/ 6895652 h 6992470"/>
              <a:gd name="connsiteX1" fmla="*/ 64546 w 6241111"/>
              <a:gd name="connsiteY1" fmla="*/ 6895652 h 6992470"/>
              <a:gd name="connsiteX2" fmla="*/ 4227756 w 6241111"/>
              <a:gd name="connsiteY2" fmla="*/ 0 h 6992470"/>
              <a:gd name="connsiteX3" fmla="*/ 6241111 w 6241111"/>
              <a:gd name="connsiteY3" fmla="*/ 8899 h 6992470"/>
              <a:gd name="connsiteX4" fmla="*/ 6241111 w 6241111"/>
              <a:gd name="connsiteY4" fmla="*/ 6467413 h 6992470"/>
              <a:gd name="connsiteX5" fmla="*/ 0 w 6241111"/>
              <a:gd name="connsiteY5" fmla="*/ 6992470 h 6992470"/>
              <a:gd name="connsiteX6" fmla="*/ 64546 w 6241111"/>
              <a:gd name="connsiteY6" fmla="*/ 6895652 h 6992470"/>
              <a:gd name="connsiteX0" fmla="*/ 0 w 6363031"/>
              <a:gd name="connsiteY0" fmla="*/ 6992470 h 6992470"/>
              <a:gd name="connsiteX1" fmla="*/ 64546 w 6363031"/>
              <a:gd name="connsiteY1" fmla="*/ 6895652 h 6992470"/>
              <a:gd name="connsiteX2" fmla="*/ 64546 w 6363031"/>
              <a:gd name="connsiteY2" fmla="*/ 6895652 h 6992470"/>
              <a:gd name="connsiteX3" fmla="*/ 4227756 w 6363031"/>
              <a:gd name="connsiteY3" fmla="*/ 0 h 6992470"/>
              <a:gd name="connsiteX4" fmla="*/ 6241111 w 6363031"/>
              <a:gd name="connsiteY4" fmla="*/ 8899 h 6992470"/>
              <a:gd name="connsiteX5" fmla="*/ 6363031 w 6363031"/>
              <a:gd name="connsiteY5" fmla="*/ 6589333 h 6992470"/>
              <a:gd name="connsiteX0" fmla="*/ 0 w 6241111"/>
              <a:gd name="connsiteY0" fmla="*/ 6992470 h 6992470"/>
              <a:gd name="connsiteX1" fmla="*/ 64546 w 6241111"/>
              <a:gd name="connsiteY1" fmla="*/ 6895652 h 6992470"/>
              <a:gd name="connsiteX2" fmla="*/ 64546 w 6241111"/>
              <a:gd name="connsiteY2" fmla="*/ 6895652 h 6992470"/>
              <a:gd name="connsiteX3" fmla="*/ 4227756 w 6241111"/>
              <a:gd name="connsiteY3" fmla="*/ 0 h 6992470"/>
              <a:gd name="connsiteX4" fmla="*/ 6241111 w 6241111"/>
              <a:gd name="connsiteY4" fmla="*/ 8899 h 6992470"/>
              <a:gd name="connsiteX5" fmla="*/ 6229543 w 6241111"/>
              <a:gd name="connsiteY5" fmla="*/ 6482542 h 6992470"/>
              <a:gd name="connsiteX0" fmla="*/ 0 w 6241111"/>
              <a:gd name="connsiteY0" fmla="*/ 6992470 h 6992470"/>
              <a:gd name="connsiteX1" fmla="*/ 64546 w 6241111"/>
              <a:gd name="connsiteY1" fmla="*/ 6895652 h 6992470"/>
              <a:gd name="connsiteX2" fmla="*/ 64546 w 6241111"/>
              <a:gd name="connsiteY2" fmla="*/ 6895652 h 6992470"/>
              <a:gd name="connsiteX3" fmla="*/ 4227756 w 6241111"/>
              <a:gd name="connsiteY3" fmla="*/ 0 h 6992470"/>
              <a:gd name="connsiteX4" fmla="*/ 6241111 w 6241111"/>
              <a:gd name="connsiteY4" fmla="*/ 8899 h 6992470"/>
              <a:gd name="connsiteX5" fmla="*/ 6229543 w 6241111"/>
              <a:gd name="connsiteY5" fmla="*/ 6491441 h 6992470"/>
              <a:gd name="connsiteX0" fmla="*/ 0 w 6416428"/>
              <a:gd name="connsiteY0" fmla="*/ 6992470 h 6992470"/>
              <a:gd name="connsiteX1" fmla="*/ 64546 w 6416428"/>
              <a:gd name="connsiteY1" fmla="*/ 6895652 h 6992470"/>
              <a:gd name="connsiteX2" fmla="*/ 64546 w 6416428"/>
              <a:gd name="connsiteY2" fmla="*/ 6895652 h 6992470"/>
              <a:gd name="connsiteX3" fmla="*/ 4227756 w 6416428"/>
              <a:gd name="connsiteY3" fmla="*/ 0 h 6992470"/>
              <a:gd name="connsiteX4" fmla="*/ 6241111 w 6416428"/>
              <a:gd name="connsiteY4" fmla="*/ 8899 h 6992470"/>
              <a:gd name="connsiteX5" fmla="*/ 6416428 w 6416428"/>
              <a:gd name="connsiteY5" fmla="*/ 6518138 h 6992470"/>
              <a:gd name="connsiteX0" fmla="*/ 0 w 6241111"/>
              <a:gd name="connsiteY0" fmla="*/ 6992470 h 6992470"/>
              <a:gd name="connsiteX1" fmla="*/ 64546 w 6241111"/>
              <a:gd name="connsiteY1" fmla="*/ 6895652 h 6992470"/>
              <a:gd name="connsiteX2" fmla="*/ 64546 w 6241111"/>
              <a:gd name="connsiteY2" fmla="*/ 6895652 h 6992470"/>
              <a:gd name="connsiteX3" fmla="*/ 4227756 w 6241111"/>
              <a:gd name="connsiteY3" fmla="*/ 0 h 6992470"/>
              <a:gd name="connsiteX4" fmla="*/ 6241111 w 6241111"/>
              <a:gd name="connsiteY4" fmla="*/ 8899 h 6992470"/>
              <a:gd name="connsiteX5" fmla="*/ 6238441 w 6241111"/>
              <a:gd name="connsiteY5" fmla="*/ 6491439 h 6992470"/>
              <a:gd name="connsiteX0" fmla="*/ 1 w 6176566"/>
              <a:gd name="connsiteY0" fmla="*/ 6895652 h 6895651"/>
              <a:gd name="connsiteX1" fmla="*/ 1 w 6176566"/>
              <a:gd name="connsiteY1" fmla="*/ 6895652 h 6895651"/>
              <a:gd name="connsiteX2" fmla="*/ 4163211 w 6176566"/>
              <a:gd name="connsiteY2" fmla="*/ 0 h 6895651"/>
              <a:gd name="connsiteX3" fmla="*/ 6176566 w 6176566"/>
              <a:gd name="connsiteY3" fmla="*/ 8899 h 6895651"/>
              <a:gd name="connsiteX4" fmla="*/ 6173896 w 6176566"/>
              <a:gd name="connsiteY4" fmla="*/ 6491439 h 6895651"/>
              <a:gd name="connsiteX0" fmla="*/ 0 w 6176565"/>
              <a:gd name="connsiteY0" fmla="*/ 6895652 h 6895652"/>
              <a:gd name="connsiteX1" fmla="*/ 1139107 w 6176565"/>
              <a:gd name="connsiteY1" fmla="*/ 5017907 h 6895652"/>
              <a:gd name="connsiteX2" fmla="*/ 4163210 w 6176565"/>
              <a:gd name="connsiteY2" fmla="*/ 0 h 6895652"/>
              <a:gd name="connsiteX3" fmla="*/ 6176565 w 6176565"/>
              <a:gd name="connsiteY3" fmla="*/ 8899 h 6895652"/>
              <a:gd name="connsiteX4" fmla="*/ 6173895 w 6176565"/>
              <a:gd name="connsiteY4" fmla="*/ 6491439 h 6895652"/>
              <a:gd name="connsiteX0" fmla="*/ 0 w 5936285"/>
              <a:gd name="connsiteY0" fmla="*/ 6495184 h 6495184"/>
              <a:gd name="connsiteX1" fmla="*/ 898827 w 5936285"/>
              <a:gd name="connsiteY1" fmla="*/ 5017907 h 6495184"/>
              <a:gd name="connsiteX2" fmla="*/ 3922930 w 5936285"/>
              <a:gd name="connsiteY2" fmla="*/ 0 h 6495184"/>
              <a:gd name="connsiteX3" fmla="*/ 5936285 w 5936285"/>
              <a:gd name="connsiteY3" fmla="*/ 8899 h 6495184"/>
              <a:gd name="connsiteX4" fmla="*/ 5933615 w 5936285"/>
              <a:gd name="connsiteY4" fmla="*/ 6491439 h 6495184"/>
              <a:gd name="connsiteX0" fmla="*/ 0 w 5936285"/>
              <a:gd name="connsiteY0" fmla="*/ 6495184 h 6495184"/>
              <a:gd name="connsiteX1" fmla="*/ 3922930 w 5936285"/>
              <a:gd name="connsiteY1" fmla="*/ 0 h 6495184"/>
              <a:gd name="connsiteX2" fmla="*/ 5936285 w 5936285"/>
              <a:gd name="connsiteY2" fmla="*/ 8899 h 6495184"/>
              <a:gd name="connsiteX3" fmla="*/ 5933615 w 5936285"/>
              <a:gd name="connsiteY3" fmla="*/ 6491439 h 6495184"/>
              <a:gd name="connsiteX0" fmla="*/ 0 w 5936285"/>
              <a:gd name="connsiteY0" fmla="*/ 6495184 h 6495184"/>
              <a:gd name="connsiteX1" fmla="*/ 3922930 w 5936285"/>
              <a:gd name="connsiteY1" fmla="*/ 0 h 6495184"/>
              <a:gd name="connsiteX2" fmla="*/ 5936285 w 5936285"/>
              <a:gd name="connsiteY2" fmla="*/ 0 h 6495184"/>
              <a:gd name="connsiteX3" fmla="*/ 5933615 w 5936285"/>
              <a:gd name="connsiteY3" fmla="*/ 6491439 h 6495184"/>
              <a:gd name="connsiteX0" fmla="*/ 0 w 5936285"/>
              <a:gd name="connsiteY0" fmla="*/ 6495184 h 6495184"/>
              <a:gd name="connsiteX1" fmla="*/ 3922930 w 5936285"/>
              <a:gd name="connsiteY1" fmla="*/ 0 h 6495184"/>
              <a:gd name="connsiteX2" fmla="*/ 5936285 w 5936285"/>
              <a:gd name="connsiteY2" fmla="*/ 0 h 6495184"/>
              <a:gd name="connsiteX3" fmla="*/ 5933615 w 5936285"/>
              <a:gd name="connsiteY3" fmla="*/ 6491439 h 6495184"/>
              <a:gd name="connsiteX0" fmla="*/ 0 w 6639328"/>
              <a:gd name="connsiteY0" fmla="*/ 6566377 h 6566377"/>
              <a:gd name="connsiteX1" fmla="*/ 3922930 w 6639328"/>
              <a:gd name="connsiteY1" fmla="*/ 71193 h 6566377"/>
              <a:gd name="connsiteX2" fmla="*/ 6639328 w 6639328"/>
              <a:gd name="connsiteY2" fmla="*/ 0 h 6566377"/>
              <a:gd name="connsiteX3" fmla="*/ 5933615 w 6639328"/>
              <a:gd name="connsiteY3" fmla="*/ 6562632 h 6566377"/>
              <a:gd name="connsiteX0" fmla="*/ 0 w 5933615"/>
              <a:gd name="connsiteY0" fmla="*/ 7224923 h 7224923"/>
              <a:gd name="connsiteX1" fmla="*/ 3922930 w 5933615"/>
              <a:gd name="connsiteY1" fmla="*/ 729739 h 7224923"/>
              <a:gd name="connsiteX2" fmla="*/ 5678206 w 5933615"/>
              <a:gd name="connsiteY2" fmla="*/ 0 h 7224923"/>
              <a:gd name="connsiteX3" fmla="*/ 5933615 w 5933615"/>
              <a:gd name="connsiteY3" fmla="*/ 7221178 h 7224923"/>
              <a:gd name="connsiteX0" fmla="*/ 0 w 5945184"/>
              <a:gd name="connsiteY0" fmla="*/ 6521881 h 6521881"/>
              <a:gd name="connsiteX1" fmla="*/ 3922930 w 5945184"/>
              <a:gd name="connsiteY1" fmla="*/ 26697 h 6521881"/>
              <a:gd name="connsiteX2" fmla="*/ 5945184 w 5945184"/>
              <a:gd name="connsiteY2" fmla="*/ 0 h 6521881"/>
              <a:gd name="connsiteX3" fmla="*/ 5933615 w 5945184"/>
              <a:gd name="connsiteY3" fmla="*/ 6518136 h 6521881"/>
              <a:gd name="connsiteX0" fmla="*/ 0 w 5936284"/>
              <a:gd name="connsiteY0" fmla="*/ 6504082 h 6504082"/>
              <a:gd name="connsiteX1" fmla="*/ 3922930 w 5936284"/>
              <a:gd name="connsiteY1" fmla="*/ 8898 h 6504082"/>
              <a:gd name="connsiteX2" fmla="*/ 5936284 w 5936284"/>
              <a:gd name="connsiteY2" fmla="*/ 0 h 6504082"/>
              <a:gd name="connsiteX3" fmla="*/ 5933615 w 5936284"/>
              <a:gd name="connsiteY3" fmla="*/ 6500337 h 6504082"/>
              <a:gd name="connsiteX0" fmla="*/ 0 w 5936284"/>
              <a:gd name="connsiteY0" fmla="*/ 6504082 h 6504082"/>
              <a:gd name="connsiteX1" fmla="*/ 3922930 w 5936284"/>
              <a:gd name="connsiteY1" fmla="*/ 8898 h 6504082"/>
              <a:gd name="connsiteX2" fmla="*/ 5936284 w 5936284"/>
              <a:gd name="connsiteY2" fmla="*/ 0 h 6504082"/>
              <a:gd name="connsiteX3" fmla="*/ 5933615 w 5936284"/>
              <a:gd name="connsiteY3" fmla="*/ 6500337 h 6504082"/>
              <a:gd name="connsiteX0" fmla="*/ 0 w 5936284"/>
              <a:gd name="connsiteY0" fmla="*/ 6504082 h 6504082"/>
              <a:gd name="connsiteX1" fmla="*/ 3922930 w 5936284"/>
              <a:gd name="connsiteY1" fmla="*/ 8898 h 6504082"/>
              <a:gd name="connsiteX2" fmla="*/ 5936284 w 5936284"/>
              <a:gd name="connsiteY2" fmla="*/ 0 h 6504082"/>
              <a:gd name="connsiteX3" fmla="*/ 5933615 w 5936284"/>
              <a:gd name="connsiteY3" fmla="*/ 6500337 h 6504082"/>
              <a:gd name="connsiteX4" fmla="*/ 0 w 5936284"/>
              <a:gd name="connsiteY4" fmla="*/ 6504082 h 6504082"/>
              <a:gd name="connsiteX0" fmla="*/ 0 w 5934296"/>
              <a:gd name="connsiteY0" fmla="*/ 6495183 h 6495183"/>
              <a:gd name="connsiteX1" fmla="*/ 3922930 w 5934296"/>
              <a:gd name="connsiteY1" fmla="*/ -1 h 6495183"/>
              <a:gd name="connsiteX2" fmla="*/ 5927385 w 5934296"/>
              <a:gd name="connsiteY2" fmla="*/ 0 h 6495183"/>
              <a:gd name="connsiteX3" fmla="*/ 5933615 w 5934296"/>
              <a:gd name="connsiteY3" fmla="*/ 6491438 h 6495183"/>
              <a:gd name="connsiteX4" fmla="*/ 0 w 5934296"/>
              <a:gd name="connsiteY4" fmla="*/ 6495183 h 6495183"/>
              <a:gd name="connsiteX0" fmla="*/ 0 w 5936285"/>
              <a:gd name="connsiteY0" fmla="*/ 6495184 h 6495184"/>
              <a:gd name="connsiteX1" fmla="*/ 3922930 w 5936285"/>
              <a:gd name="connsiteY1" fmla="*/ 0 h 6495184"/>
              <a:gd name="connsiteX2" fmla="*/ 5936285 w 5936285"/>
              <a:gd name="connsiteY2" fmla="*/ 1 h 6495184"/>
              <a:gd name="connsiteX3" fmla="*/ 5933615 w 5936285"/>
              <a:gd name="connsiteY3" fmla="*/ 6491439 h 6495184"/>
              <a:gd name="connsiteX4" fmla="*/ 0 w 5936285"/>
              <a:gd name="connsiteY4" fmla="*/ 6495184 h 6495184"/>
              <a:gd name="connsiteX0" fmla="*/ 0 w 5938692"/>
              <a:gd name="connsiteY0" fmla="*/ 6495184 h 6495184"/>
              <a:gd name="connsiteX1" fmla="*/ 3922930 w 5938692"/>
              <a:gd name="connsiteY1" fmla="*/ 0 h 6495184"/>
              <a:gd name="connsiteX2" fmla="*/ 5936285 w 5938692"/>
              <a:gd name="connsiteY2" fmla="*/ 1 h 6495184"/>
              <a:gd name="connsiteX3" fmla="*/ 5933615 w 5938692"/>
              <a:gd name="connsiteY3" fmla="*/ 6491439 h 6495184"/>
              <a:gd name="connsiteX4" fmla="*/ 0 w 5938692"/>
              <a:gd name="connsiteY4" fmla="*/ 6495184 h 6495184"/>
              <a:gd name="connsiteX0" fmla="*/ 0 w 5933626"/>
              <a:gd name="connsiteY0" fmla="*/ 6511708 h 6511708"/>
              <a:gd name="connsiteX1" fmla="*/ 3922930 w 5933626"/>
              <a:gd name="connsiteY1" fmla="*/ 16524 h 6511708"/>
              <a:gd name="connsiteX2" fmla="*/ 4994334 w 5933626"/>
              <a:gd name="connsiteY2" fmla="*/ 0 h 6511708"/>
              <a:gd name="connsiteX3" fmla="*/ 5933615 w 5933626"/>
              <a:gd name="connsiteY3" fmla="*/ 6507963 h 6511708"/>
              <a:gd name="connsiteX4" fmla="*/ 0 w 5933626"/>
              <a:gd name="connsiteY4" fmla="*/ 6511708 h 6511708"/>
              <a:gd name="connsiteX0" fmla="*/ 0 w 5933626"/>
              <a:gd name="connsiteY0" fmla="*/ 6495184 h 6495184"/>
              <a:gd name="connsiteX1" fmla="*/ 3922930 w 5933626"/>
              <a:gd name="connsiteY1" fmla="*/ 0 h 6495184"/>
              <a:gd name="connsiteX2" fmla="*/ 5002597 w 5933626"/>
              <a:gd name="connsiteY2" fmla="*/ 8264 h 6495184"/>
              <a:gd name="connsiteX3" fmla="*/ 5933615 w 5933626"/>
              <a:gd name="connsiteY3" fmla="*/ 6491439 h 6495184"/>
              <a:gd name="connsiteX4" fmla="*/ 0 w 5933626"/>
              <a:gd name="connsiteY4" fmla="*/ 6495184 h 6495184"/>
              <a:gd name="connsiteX0" fmla="*/ 0 w 5933627"/>
              <a:gd name="connsiteY0" fmla="*/ 6495184 h 6495184"/>
              <a:gd name="connsiteX1" fmla="*/ 3922930 w 5933627"/>
              <a:gd name="connsiteY1" fmla="*/ 0 h 6495184"/>
              <a:gd name="connsiteX2" fmla="*/ 5010860 w 5933627"/>
              <a:gd name="connsiteY2" fmla="*/ 1 h 6495184"/>
              <a:gd name="connsiteX3" fmla="*/ 5933615 w 5933627"/>
              <a:gd name="connsiteY3" fmla="*/ 6491439 h 6495184"/>
              <a:gd name="connsiteX4" fmla="*/ 0 w 5933627"/>
              <a:gd name="connsiteY4" fmla="*/ 6495184 h 6495184"/>
              <a:gd name="connsiteX0" fmla="*/ 0 w 5012069"/>
              <a:gd name="connsiteY0" fmla="*/ 6495184 h 6495184"/>
              <a:gd name="connsiteX1" fmla="*/ 3922930 w 5012069"/>
              <a:gd name="connsiteY1" fmla="*/ 0 h 6495184"/>
              <a:gd name="connsiteX2" fmla="*/ 5010860 w 5012069"/>
              <a:gd name="connsiteY2" fmla="*/ 1 h 6495184"/>
              <a:gd name="connsiteX3" fmla="*/ 4999927 w 5012069"/>
              <a:gd name="connsiteY3" fmla="*/ 6491439 h 6495184"/>
              <a:gd name="connsiteX4" fmla="*/ 0 w 5012069"/>
              <a:gd name="connsiteY4" fmla="*/ 6495184 h 6495184"/>
              <a:gd name="connsiteX0" fmla="*/ 0 w 5001393"/>
              <a:gd name="connsiteY0" fmla="*/ 6495184 h 6495184"/>
              <a:gd name="connsiteX1" fmla="*/ 3922930 w 5001393"/>
              <a:gd name="connsiteY1" fmla="*/ 0 h 6495184"/>
              <a:gd name="connsiteX2" fmla="*/ 4994334 w 5001393"/>
              <a:gd name="connsiteY2" fmla="*/ 1 h 6495184"/>
              <a:gd name="connsiteX3" fmla="*/ 4999927 w 5001393"/>
              <a:gd name="connsiteY3" fmla="*/ 6491439 h 6495184"/>
              <a:gd name="connsiteX4" fmla="*/ 0 w 5001393"/>
              <a:gd name="connsiteY4" fmla="*/ 6495184 h 649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1393" h="6495184">
                <a:moveTo>
                  <a:pt x="0" y="6495184"/>
                </a:moveTo>
                <a:lnTo>
                  <a:pt x="3922930" y="0"/>
                </a:lnTo>
                <a:lnTo>
                  <a:pt x="4994334" y="1"/>
                </a:lnTo>
                <a:cubicBezTo>
                  <a:pt x="4999378" y="3187228"/>
                  <a:pt x="5003783" y="4318727"/>
                  <a:pt x="4999927" y="6491439"/>
                </a:cubicBezTo>
                <a:lnTo>
                  <a:pt x="0" y="6495184"/>
                </a:lnTo>
                <a:close/>
              </a:path>
            </a:pathLst>
          </a:cu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71"/>
            <a:r>
              <a:rPr lang="x-none" sz="1300" dirty="0">
                <a:solidFill>
                  <a:prstClr val="white"/>
                </a:solidFill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47994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62986" y="159807"/>
            <a:ext cx="3194657" cy="1103844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6530173"/>
            <a:ext cx="12192000" cy="82195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59"/>
            <a:endParaRPr lang="x-non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44567" y="673339"/>
            <a:ext cx="2726901" cy="4205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 defTabSz="456459"/>
            <a:r>
              <a:rPr lang="ru-RU" sz="2100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Функции управления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1764" y="1245008"/>
            <a:ext cx="10657184" cy="383309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500" b="1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6. Формирование управленческого воздействия</a:t>
            </a:r>
            <a:endParaRPr lang="ru-RU" sz="15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5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На этом этапе происходит подготовка последующих действий, которые будут направлены на достижение поставленных целей с учетом возникших отклонений. </a:t>
            </a: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5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Руководители предприятия в ходе анализа увидели отклонения факта от плана (прогноза), выявили их причины, оценили ситуацию и на этом этапе начинают генерировать соответствующие управленческие решения. </a:t>
            </a: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5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Однако помимо генерирования решений на этом этапе требуется проведение дополнительных процедур, ориентированных как на согласование возникающих вопросов между собой, так и на отбраковку решений, которые хоть и хороши сами по себе, но нецелесообразны в общем пакете. </a:t>
            </a: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5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Также требуется «обкатать» принятые решения с учетом свежих данных об изменениях во внешней среде и о тенденциях внутри самого предприятия, которые получены в ходе анализа. «Обкатка» нередко приобретает форму составления нескольких сценариев бюджета. И только потом наступает черед последней стадии цикла управления.</a:t>
            </a:r>
            <a:endParaRPr lang="ru-RU" sz="15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0164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62986" y="159807"/>
            <a:ext cx="3194657" cy="1103844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6530173"/>
            <a:ext cx="12192000" cy="82195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59"/>
            <a:endParaRPr lang="x-non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44567" y="673339"/>
            <a:ext cx="2726901" cy="4205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 defTabSz="456459"/>
            <a:r>
              <a:rPr lang="ru-RU" sz="2100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Функции управления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1764" y="1245009"/>
            <a:ext cx="10657184" cy="2242663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600" b="1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7. Корректировка планов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5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Проведение корректировки планов, а в отдельных случаях и целей предприятия, является завершением цепи обратной связи и управленческого цикла вообще. На управленческих решениях предыдущего этапа корректируются планы — как оперативные, так и стратегические. </a:t>
            </a: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5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И цикл управления начинается заново.</a:t>
            </a:r>
            <a:endParaRPr lang="ru-RU" sz="1500" dirty="0">
              <a:ea typeface="Calibri"/>
              <a:cs typeface="Times New Roman"/>
            </a:endParaRPr>
          </a:p>
          <a:p>
            <a:pPr defTabSz="456459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0526614"/>
              </p:ext>
            </p:extLst>
          </p:nvPr>
        </p:nvGraphicFramePr>
        <p:xfrm>
          <a:off x="2000251" y="2963638"/>
          <a:ext cx="8159751" cy="3174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11" name="Скругленная соединительная линия 10"/>
          <p:cNvCxnSpPr/>
          <p:nvPr/>
        </p:nvCxnSpPr>
        <p:spPr>
          <a:xfrm flipH="1" flipV="1">
            <a:off x="1983926" y="4550984"/>
            <a:ext cx="8176076" cy="11640"/>
          </a:xfrm>
          <a:prstGeom prst="curvedConnector5">
            <a:avLst>
              <a:gd name="adj1" fmla="val -9187"/>
              <a:gd name="adj2" fmla="val -15600936"/>
              <a:gd name="adj3" fmla="val 109486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118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62986" y="159807"/>
            <a:ext cx="3194657" cy="1103844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6530173"/>
            <a:ext cx="12192000" cy="82195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59"/>
            <a:endParaRPr lang="x-non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29713" y="673339"/>
            <a:ext cx="2356607" cy="4205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 defTabSz="456459"/>
            <a:r>
              <a:rPr lang="ru-RU" sz="2100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Стили управления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1764" y="1245010"/>
            <a:ext cx="10657184" cy="477053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defTabSz="456459"/>
            <a:r>
              <a:rPr lang="ru-RU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Авторитарный стиль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— решения принимает лидер, власть сильно централизована. От подчинённых не требуется инициатива, только беспрекословное исполнение.</a:t>
            </a:r>
          </a:p>
          <a:p>
            <a:pPr defTabSz="456459"/>
            <a:r>
              <a:rPr lang="ru-RU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Демократический стиль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— в принятии решений участвует всё сообщество. Такое лидерство также называют распределённым.</a:t>
            </a:r>
          </a:p>
          <a:p>
            <a:pPr defTabSz="456459"/>
            <a:r>
              <a:rPr lang="ru-RU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Либеральный стиль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— лидер свободно делегирует полномочия на нижестоящие уровни. Такой тип лидерства способствует повышению креативности и инициативности подчинённых.</a:t>
            </a:r>
          </a:p>
          <a:p>
            <a:pPr defTabSz="456459"/>
            <a:r>
              <a:rPr lang="ru-RU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Нарциссический стиль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— лидер игнорирует интересы группы в пользу личного. Однако этот стиль не обязательно будет деструктивным, хотя обычно подобным лидерам присущи высокомерие и агрессивность.</a:t>
            </a:r>
          </a:p>
          <a:p>
            <a:pPr defTabSz="456459"/>
            <a:r>
              <a:rPr lang="ru-RU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Токсический стиль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— использование лидерства таким образом, что управляемая группа оказывается в худшем положении, чем ранее.</a:t>
            </a:r>
          </a:p>
          <a:p>
            <a:pPr defTabSz="456459"/>
            <a:r>
              <a:rPr lang="ru-RU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Ориентированность на результат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— характеризуется следованием определённому набору шагов, которые должны привести к заданной цели в заданный срок.</a:t>
            </a:r>
          </a:p>
          <a:p>
            <a:pPr defTabSz="456459"/>
            <a:r>
              <a:rPr lang="ru-RU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Ориентированность на отношения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— противоположность ориентированности на результат. Вместо выполнения задачи лидер стремится к улучшению взаимоотношений внутри управляемой группы в ущерб остальным целям.</a:t>
            </a:r>
          </a:p>
        </p:txBody>
      </p:sp>
    </p:spTree>
    <p:extLst>
      <p:ext uri="{BB962C8B-B14F-4D97-AF65-F5344CB8AC3E}">
        <p14:creationId xmlns:p14="http://schemas.microsoft.com/office/powerpoint/2010/main" val="3808527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84072" y="2465615"/>
            <a:ext cx="6614119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3363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62986" y="159807"/>
            <a:ext cx="3194657" cy="1103844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6530173"/>
            <a:ext cx="12192000" cy="82195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59"/>
            <a:endParaRPr lang="x-non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6980" y="673342"/>
            <a:ext cx="3142079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 defTabSz="456459"/>
            <a:r>
              <a:rPr lang="ru-RU" sz="2400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Управление как наука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1764" y="1498102"/>
            <a:ext cx="10657184" cy="4031873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defTabSz="456459"/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Первый крупный шаг к рассмотрению менеджмента как науки был сделан Ф. Тейлором (1856-1915), который возглавил движение научного управления. Он заинтересовался не эффективностью человека, а эффективностью деятельности организации, что и положило начало развитию школы научного управления.</a:t>
            </a:r>
          </a:p>
          <a:p>
            <a:pPr defTabSz="456459"/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 </a:t>
            </a:r>
          </a:p>
          <a:p>
            <a:pPr defTabSz="456459"/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По мнению Ф. Тейлора менеджмент - это выработка многочисленных правил, законов и формул, которые заменяют собой личное суждение руководителя.</a:t>
            </a:r>
          </a:p>
          <a:p>
            <a:pPr defTabSz="456459"/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 </a:t>
            </a:r>
          </a:p>
          <a:p>
            <a:pPr defTabSz="456459"/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Принципы Ф. Тейлора: </a:t>
            </a:r>
          </a:p>
          <a:p>
            <a:pPr defTabSz="456459"/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1) заработная плата платится человеку, а не месту;</a:t>
            </a:r>
          </a:p>
          <a:p>
            <a:pPr defTabSz="456459"/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2) установление расценок должно быть основано на точном знании, а не на догадках;</a:t>
            </a:r>
          </a:p>
          <a:p>
            <a:pPr defTabSz="456459"/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3) расценки, основанные на точном знании, должны быть единообразными; </a:t>
            </a:r>
          </a:p>
          <a:p>
            <a:pPr defTabSz="456459"/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4) продукция должна быть дешевле, а заработная плата выше: в этом состоит цель управления; </a:t>
            </a:r>
          </a:p>
          <a:p>
            <a:pPr defTabSz="456459"/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5) Заработная плата пробуждает интерес рабочих к сотрудничеству. </a:t>
            </a:r>
          </a:p>
          <a:p>
            <a:pPr defTabSz="456459"/>
            <a:endParaRPr lang="ru-RU" sz="1600" dirty="0">
              <a:solidFill>
                <a:srgbClr val="5C5C5C"/>
              </a:solidFill>
              <a:latin typeface="Arial"/>
              <a:ea typeface="Calibri"/>
            </a:endParaRPr>
          </a:p>
          <a:p>
            <a:pPr defTabSz="456459"/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Благодаря разработке концепции научного управления менеджмент был признан самостоятельной областью научных исследований. 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556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62986" y="159807"/>
            <a:ext cx="3194657" cy="1103844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6530173"/>
            <a:ext cx="12192000" cy="82195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59"/>
            <a:endParaRPr lang="x-non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29162" y="559042"/>
            <a:ext cx="4757715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 defTabSz="456459"/>
            <a:r>
              <a:rPr lang="ru-RU" sz="2400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Функции и принципы управления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6451" y="1263653"/>
            <a:ext cx="10657184" cy="504753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defTabSz="456459"/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К 1916 г. сформировалось целое направление в исследованиях организации: изучение  роли и функций менеджера. </a:t>
            </a:r>
          </a:p>
          <a:p>
            <a:pPr defTabSz="456459"/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Одним из пионеров разработки этой идеи был А. </a:t>
            </a:r>
            <a:r>
              <a:rPr lang="ru-RU" sz="1600" dirty="0" err="1">
                <a:solidFill>
                  <a:srgbClr val="5C5C5C"/>
                </a:solidFill>
                <a:latin typeface="Arial"/>
                <a:ea typeface="Calibri"/>
              </a:rPr>
              <a:t>Файоль</a:t>
            </a:r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 (1841-1925). </a:t>
            </a:r>
          </a:p>
          <a:p>
            <a:pPr defTabSz="456459"/>
            <a:r>
              <a:rPr lang="ru-RU" sz="1600" dirty="0">
                <a:solidFill>
                  <a:srgbClr val="5C5C5C"/>
                </a:solidFill>
                <a:latin typeface="Arial"/>
                <a:ea typeface="Calibri"/>
              </a:rPr>
              <a:t>Он разделил весь процесс управления на пять основных функций, которые мы до сих пор используем в управлении организацией: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/>
                <a:ea typeface="Calibri"/>
              </a:rPr>
              <a:t>планирование, организация, подбор и расстановка кадров, руководство (мотивация), контроль. </a:t>
            </a:r>
          </a:p>
          <a:p>
            <a:pPr algn="ctr" defTabSz="456459"/>
            <a:r>
              <a:rPr lang="ru-RU" sz="1600" b="1" dirty="0">
                <a:solidFill>
                  <a:srgbClr val="5C5C5C"/>
                </a:solidFill>
                <a:latin typeface="Arial"/>
                <a:ea typeface="Calibri"/>
              </a:rPr>
              <a:t>Принципы </a:t>
            </a:r>
            <a:r>
              <a:rPr lang="ru-RU" sz="1600" b="1" dirty="0" err="1">
                <a:solidFill>
                  <a:srgbClr val="5C5C5C"/>
                </a:solidFill>
                <a:latin typeface="Arial"/>
                <a:ea typeface="Calibri"/>
              </a:rPr>
              <a:t>Файоля</a:t>
            </a:r>
            <a:r>
              <a:rPr lang="ru-RU" sz="1600" b="1" dirty="0">
                <a:solidFill>
                  <a:srgbClr val="5C5C5C"/>
                </a:solidFill>
                <a:latin typeface="Arial"/>
                <a:ea typeface="Calibri"/>
              </a:rPr>
              <a:t>: </a:t>
            </a:r>
          </a:p>
          <a:p>
            <a:pPr algn="ctr" defTabSz="456459"/>
            <a:r>
              <a:rPr lang="ru-RU" sz="1500" dirty="0">
                <a:solidFill>
                  <a:srgbClr val="5C5C5C"/>
                </a:solidFill>
                <a:latin typeface="Arial"/>
                <a:ea typeface="Calibri"/>
              </a:rPr>
              <a:t>1.Власть неотделима от ответственности; </a:t>
            </a:r>
          </a:p>
          <a:p>
            <a:pPr algn="ctr" defTabSz="456459"/>
            <a:r>
              <a:rPr lang="ru-RU" sz="1500" dirty="0">
                <a:solidFill>
                  <a:srgbClr val="5C5C5C"/>
                </a:solidFill>
                <a:latin typeface="Arial"/>
                <a:ea typeface="Calibri"/>
              </a:rPr>
              <a:t>2. Разделение труда; </a:t>
            </a:r>
          </a:p>
          <a:p>
            <a:pPr algn="ctr" defTabSz="456459"/>
            <a:r>
              <a:rPr lang="ru-RU" sz="1500" dirty="0">
                <a:solidFill>
                  <a:srgbClr val="5C5C5C"/>
                </a:solidFill>
                <a:latin typeface="Arial"/>
                <a:ea typeface="Calibri"/>
              </a:rPr>
              <a:t>3. Единство распоряжения; </a:t>
            </a:r>
          </a:p>
          <a:p>
            <a:pPr algn="ctr" defTabSz="456459"/>
            <a:r>
              <a:rPr lang="ru-RU" sz="1500" dirty="0">
                <a:solidFill>
                  <a:srgbClr val="5C5C5C"/>
                </a:solidFill>
                <a:latin typeface="Arial"/>
                <a:ea typeface="Calibri"/>
              </a:rPr>
              <a:t>4.Дисциплина; </a:t>
            </a:r>
          </a:p>
          <a:p>
            <a:pPr algn="ctr" defTabSz="456459"/>
            <a:r>
              <a:rPr lang="ru-RU" sz="1500" dirty="0">
                <a:solidFill>
                  <a:srgbClr val="5C5C5C"/>
                </a:solidFill>
                <a:latin typeface="Arial"/>
                <a:ea typeface="Calibri"/>
              </a:rPr>
              <a:t>5. Единство руководства; </a:t>
            </a:r>
          </a:p>
          <a:p>
            <a:pPr algn="ctr" defTabSz="456459"/>
            <a:r>
              <a:rPr lang="ru-RU" sz="1500" dirty="0">
                <a:solidFill>
                  <a:srgbClr val="5C5C5C"/>
                </a:solidFill>
                <a:latin typeface="Arial"/>
                <a:ea typeface="Calibri"/>
              </a:rPr>
              <a:t>6.Подчинение индивидуальных интересов общим; </a:t>
            </a:r>
          </a:p>
          <a:p>
            <a:pPr algn="ctr" defTabSz="456459"/>
            <a:r>
              <a:rPr lang="ru-RU" sz="1500" dirty="0">
                <a:solidFill>
                  <a:srgbClr val="5C5C5C"/>
                </a:solidFill>
                <a:latin typeface="Arial"/>
                <a:ea typeface="Calibri"/>
              </a:rPr>
              <a:t>7. Вознаграждение;</a:t>
            </a:r>
          </a:p>
          <a:p>
            <a:pPr algn="ctr" defTabSz="456459"/>
            <a:r>
              <a:rPr lang="ru-RU" sz="1500" dirty="0">
                <a:solidFill>
                  <a:srgbClr val="5C5C5C"/>
                </a:solidFill>
                <a:latin typeface="Arial"/>
                <a:ea typeface="Calibri"/>
              </a:rPr>
              <a:t> 8.Централизация; </a:t>
            </a:r>
          </a:p>
          <a:p>
            <a:pPr algn="ctr" defTabSz="456459"/>
            <a:r>
              <a:rPr lang="ru-RU" sz="1500" dirty="0">
                <a:solidFill>
                  <a:srgbClr val="5C5C5C"/>
                </a:solidFill>
                <a:latin typeface="Arial"/>
                <a:ea typeface="Calibri"/>
              </a:rPr>
              <a:t>9. Иерархия; </a:t>
            </a:r>
          </a:p>
          <a:p>
            <a:pPr algn="ctr" defTabSz="456459"/>
            <a:r>
              <a:rPr lang="ru-RU" sz="1500" dirty="0">
                <a:solidFill>
                  <a:srgbClr val="5C5C5C"/>
                </a:solidFill>
                <a:latin typeface="Arial"/>
                <a:ea typeface="Calibri"/>
              </a:rPr>
              <a:t>10.Порядок; </a:t>
            </a:r>
          </a:p>
          <a:p>
            <a:pPr algn="ctr" defTabSz="456459"/>
            <a:r>
              <a:rPr lang="ru-RU" sz="1500" dirty="0">
                <a:solidFill>
                  <a:srgbClr val="5C5C5C"/>
                </a:solidFill>
                <a:latin typeface="Arial"/>
                <a:ea typeface="Calibri"/>
              </a:rPr>
              <a:t>11.Справедливость; </a:t>
            </a:r>
          </a:p>
          <a:p>
            <a:pPr algn="ctr" defTabSz="456459"/>
            <a:r>
              <a:rPr lang="ru-RU" sz="1500" dirty="0">
                <a:solidFill>
                  <a:srgbClr val="5C5C5C"/>
                </a:solidFill>
                <a:latin typeface="Arial"/>
                <a:ea typeface="Calibri"/>
              </a:rPr>
              <a:t>12. Устойчивость персонала; </a:t>
            </a:r>
          </a:p>
          <a:p>
            <a:pPr algn="ctr" defTabSz="456459"/>
            <a:r>
              <a:rPr lang="ru-RU" sz="1500" dirty="0">
                <a:solidFill>
                  <a:srgbClr val="5C5C5C"/>
                </a:solidFill>
                <a:latin typeface="Arial"/>
                <a:ea typeface="Calibri"/>
              </a:rPr>
              <a:t>13. Инициатива; </a:t>
            </a:r>
          </a:p>
          <a:p>
            <a:pPr algn="ctr" defTabSz="456459"/>
            <a:r>
              <a:rPr lang="ru-RU" sz="1500" dirty="0">
                <a:solidFill>
                  <a:srgbClr val="5C5C5C"/>
                </a:solidFill>
                <a:latin typeface="Arial"/>
                <a:ea typeface="Calibri"/>
              </a:rPr>
              <a:t>14. Корпоративный дух.</a:t>
            </a:r>
            <a:endParaRPr lang="ru-RU" sz="15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475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62986" y="159807"/>
            <a:ext cx="3194657" cy="1103844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6530173"/>
            <a:ext cx="12192000" cy="82195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59"/>
            <a:endParaRPr lang="x-non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67048" y="3421514"/>
            <a:ext cx="2268443" cy="4205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 defTabSz="456459"/>
            <a:r>
              <a:rPr lang="ru-RU" sz="2100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Цикл управления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6311" y="1406481"/>
            <a:ext cx="3151373" cy="369537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6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В теории управления замкнутая цепочка </a:t>
            </a:r>
            <a:r>
              <a:rPr lang="ru-RU" sz="1600" i="1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«Принятие решения — организация выполнения — контроль за процессом выполнения — обратная связь для корректировки решения или процесса выполнения»</a:t>
            </a:r>
            <a:r>
              <a:rPr lang="ru-RU" sz="16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 называется        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циклом управления</a:t>
            </a:r>
            <a:r>
              <a:rPr lang="ru-RU" sz="16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, а ее звенья образуют этапы цикла. </a:t>
            </a: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6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	</a:t>
            </a:r>
            <a:endParaRPr lang="ru-RU" sz="1600" dirty="0">
              <a:ea typeface="Calibri"/>
              <a:cs typeface="Times New Roman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26061792"/>
              </p:ext>
            </p:extLst>
          </p:nvPr>
        </p:nvGraphicFramePr>
        <p:xfrm>
          <a:off x="4261756" y="922014"/>
          <a:ext cx="6637565" cy="5291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4161" y="4975504"/>
            <a:ext cx="3118799" cy="141961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5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Этапов цикла управления больше, чем функций, потому что некоторые функции для своей реализации требуют более одного шага.</a:t>
            </a:r>
            <a:endParaRPr lang="ru-RU" sz="15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67279" y="370788"/>
            <a:ext cx="3208860" cy="600163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ru-RU" sz="1100" dirty="0">
                <a:latin typeface="Times New Roman"/>
                <a:ea typeface="Times New Roman"/>
              </a:rPr>
              <a:t>Цели предприятия должны быть адекватны миссии предприятия, внешней и внутренней ситуации и учтены в корпоративной культуре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10019239" y="1563665"/>
            <a:ext cx="1892455" cy="1785103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ru-RU" sz="1100" dirty="0">
                <a:latin typeface="Times New Roman"/>
                <a:ea typeface="Times New Roman"/>
              </a:rPr>
              <a:t>План деятельности должен составляться в нескольких вариантах (сценариях), признаки реализации каждого из вариантов должны быть известны, критерии принятия решении для каждого сценария используются в текущей деятельности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10548259" y="3562681"/>
            <a:ext cx="1457103" cy="1446546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ru-RU" sz="1100" dirty="0">
                <a:latin typeface="Times New Roman"/>
                <a:ea typeface="Times New Roman"/>
              </a:rPr>
              <a:t>Планы должны быть развернуты и детализированы до такой степени, чтобы увязка текущей деятельности с ними была естественной</a:t>
            </a:r>
            <a:endParaRPr lang="ru-RU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9368371" y="5287127"/>
            <a:ext cx="1269695" cy="938716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ru-RU" sz="1100" dirty="0">
                <a:latin typeface="Times New Roman"/>
                <a:ea typeface="Times New Roman"/>
              </a:rPr>
              <a:t>Периодический контроль приобретает форму мониторинга</a:t>
            </a:r>
            <a:endParaRPr lang="ru-RU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4514852" y="5195941"/>
            <a:ext cx="1347107" cy="1446548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ru-RU" sz="1100" dirty="0">
                <a:latin typeface="Times New Roman"/>
                <a:ea typeface="Times New Roman"/>
              </a:rPr>
              <a:t>Проводится периодически с частотой, соответствующей частоте принятия решений по каждому виду ресурсов; </a:t>
            </a:r>
            <a:endParaRPr lang="ru-RU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85" y="3490732"/>
            <a:ext cx="1151081" cy="178510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ru-RU" sz="1100" dirty="0">
                <a:latin typeface="Times New Roman"/>
                <a:ea typeface="Times New Roman"/>
              </a:rPr>
              <a:t>Происходит на базе анализа исполнения планов с учетом прогноза развития событий по нескольким сценариям</a:t>
            </a:r>
            <a:endParaRPr lang="ru-RU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3839853" y="1605015"/>
            <a:ext cx="1350001" cy="1446548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ru-RU" sz="1100" dirty="0">
                <a:latin typeface="Times New Roman"/>
                <a:ea typeface="Times New Roman"/>
              </a:rPr>
              <a:t>Происходит периодически или с частотой, которая определяется изменением внешних и/или внутренних условий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21364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62986" y="159807"/>
            <a:ext cx="3194657" cy="1103844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6530173"/>
            <a:ext cx="12192000" cy="82195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59"/>
            <a:endParaRPr lang="x-non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83560" y="673342"/>
            <a:ext cx="3048912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 defTabSz="456459"/>
            <a:r>
              <a:rPr lang="ru-RU" sz="2400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Функции управления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24843" y="1583871"/>
            <a:ext cx="7772400" cy="504753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ru-RU" dirty="0"/>
              <a:t>1. Постановка целей</a:t>
            </a:r>
          </a:p>
          <a:p>
            <a:r>
              <a:rPr lang="ru-RU" sz="1600" dirty="0"/>
              <a:t>Выработка и установка целей — исходный пункт работы всего предприятия. Но цели предприятия неоднородны, зачастую неочевидны, и между ними, в свою очередь, существует определенная иерархия.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На практике продуманные, четкие формулировки миссии и ценностей встречаются далеко не всегда. Еще чаще они формулируются как придется, не отражают реальных ценностей владельцев и топ-менеджеров и, что еще хуже, не дают основы для разработки стратегии и постановки финансовых целей. Финансовые же цели, в свою очередь, являются отправной точкой бюджетирования. Без миссии у бюджетного управления исчезает точка опоры - привязка к реальной практике хозяйствования остается, а привязка к будущему исчезает.</a:t>
            </a:r>
          </a:p>
          <a:p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81996" y="2735038"/>
            <a:ext cx="6817177" cy="5143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/>
          <a:p>
            <a:pPr algn="ctr"/>
            <a:r>
              <a:rPr lang="ru-RU" sz="1500" dirty="0"/>
              <a:t>Формирование бизнес идеологии: </a:t>
            </a:r>
          </a:p>
          <a:p>
            <a:pPr algn="ctr"/>
            <a:r>
              <a:rPr lang="ru-RU" sz="1500" dirty="0"/>
              <a:t>миссия, ценности, ориентиры, принципы.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6096001" y="333103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81996" y="3820233"/>
            <a:ext cx="6817177" cy="498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/>
          <a:p>
            <a:pPr algn="ctr"/>
            <a:r>
              <a:rPr lang="ru-RU" sz="1500" dirty="0"/>
              <a:t>Определение направления развития предприятия и цели этого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1342780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62986" y="159807"/>
            <a:ext cx="3194657" cy="1103844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6530173"/>
            <a:ext cx="12192000" cy="82195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59"/>
            <a:endParaRPr lang="x-non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44567" y="673339"/>
            <a:ext cx="2726900" cy="4205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 defTabSz="456459"/>
            <a:r>
              <a:rPr lang="ru-RU" sz="2100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Функции управления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6623" y="1245008"/>
            <a:ext cx="10922327" cy="493724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500" b="1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2. Принятие решений и планирование</a:t>
            </a:r>
            <a:endParaRPr lang="ru-RU" sz="15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3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Включает в себя планы разных уровней: стратегические, оперативные, тактические или текущие. </a:t>
            </a: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3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Принятие решений на каждом из уровней имеет свои принципиальные особенности. Этот этап предполагает создание структуры планов (бюджетов) предприятия с характерными для каждого плана (бюджета) показателями и методами их получения — прогнозирования или планирования. </a:t>
            </a: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300" i="1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Стратегический план развития</a:t>
            </a:r>
            <a:r>
              <a:rPr lang="ru-RU" sz="13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 — это логическое продолжение концепции развития компании, своего рода переложение миссии на язык долгосрочных планов (3–5 и более лет) с учетом </a:t>
            </a:r>
            <a:r>
              <a:rPr lang="ru-RU" sz="1300" dirty="0" smtClean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х </a:t>
            </a:r>
            <a:r>
              <a:rPr lang="ru-RU" sz="13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рыночных условий.  Это план мероприятий по достижению целей, поставленных перед компанией на долгосрочный период.</a:t>
            </a:r>
            <a:endParaRPr lang="ru-RU" sz="13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3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Цели краткосрочного периода служат тактическим средством достижения долгосрочных задач, — это рост компании, захват определенной доли рынка или, в особых случаях, выход из кризиса. Формулировка любой цели должна отвечать критерию SMART, т. е. цель должна быть конкретной, измеримой, достижимой, взаимоувязанной, имеющей временные границы.</a:t>
            </a:r>
            <a:endParaRPr lang="ru-RU" sz="13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300" dirty="0" smtClean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Задача </a:t>
            </a:r>
            <a:r>
              <a:rPr lang="ru-RU" sz="13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долгосрочного бюджета — не предвидение будущего, а поиск ответов на ключевые вопросы:</a:t>
            </a:r>
            <a:endParaRPr lang="ru-RU" sz="1300" dirty="0">
              <a:ea typeface="Calibri"/>
              <a:cs typeface="Times New Roman"/>
            </a:endParaRPr>
          </a:p>
          <a:p>
            <a:pPr marL="342882"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3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общая характеристика рыночной стратегии (агрессивная, стабильная...);</a:t>
            </a:r>
            <a:endParaRPr lang="ru-RU" sz="1300" dirty="0">
              <a:ea typeface="Calibri"/>
              <a:cs typeface="Times New Roman"/>
            </a:endParaRPr>
          </a:p>
          <a:p>
            <a:pPr marL="342882"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3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основные закономерности функционирования предприятия (доля переменных расходов в доходах, режим финансирования постоянных расходов — на существующем уровне, более щедрый или экономный и т. д.);</a:t>
            </a:r>
            <a:endParaRPr lang="ru-RU" sz="1300" dirty="0">
              <a:ea typeface="Calibri"/>
              <a:cs typeface="Times New Roman"/>
            </a:endParaRPr>
          </a:p>
          <a:p>
            <a:pPr marL="342882"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3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основные изменения в производственных фондах компании. </a:t>
            </a:r>
            <a:endParaRPr lang="ru-RU" sz="13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092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62986" y="159807"/>
            <a:ext cx="3194657" cy="1103844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6530173"/>
            <a:ext cx="12192000" cy="82195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59"/>
            <a:endParaRPr lang="x-non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38432" y="363098"/>
            <a:ext cx="2726901" cy="4205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 defTabSz="456459"/>
            <a:r>
              <a:rPr lang="ru-RU" sz="2100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Функции управления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0929" y="1002392"/>
            <a:ext cx="10657184" cy="523887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500" b="1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3. Исполнение/реализация планов</a:t>
            </a:r>
            <a:endParaRPr lang="ru-RU" sz="15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endParaRPr lang="ru-RU" sz="11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endParaRPr lang="ru-RU" sz="11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endParaRPr lang="ru-RU" sz="11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endParaRPr lang="ru-RU" sz="11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Считается, что, ежедневно выполняя свои производственные задания, каждый сотрудник тем самым ведет компанию к достижению целей долгосрочного периода. На самом деле, это утверждение больше отражает мечты руководителя о гармонии текущего момента и отдаленной перспективы. Реализоваться эти мечты могут только при соблюдении следующих условий:</a:t>
            </a:r>
            <a:endParaRPr lang="ru-RU" sz="1200" dirty="0">
              <a:ea typeface="Calibri"/>
              <a:cs typeface="Times New Roman"/>
            </a:endParaRPr>
          </a:p>
          <a:p>
            <a:pPr marL="342882" indent="-342882">
              <a:lnSpc>
                <a:spcPct val="115000"/>
              </a:lnSpc>
              <a:spcAft>
                <a:spcPts val="600"/>
              </a:spcAft>
              <a:buSzPts val="1000"/>
              <a:buFont typeface="Wingdings" pitchFamily="2" charset="2"/>
              <a:buChar char="Ø"/>
              <a:tabLst>
                <a:tab pos="457178" algn="l"/>
              </a:tabLs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задания согласованы между собой, с целью текущего этапа развития предприятия, а цель текущего этапа способствует достижению долгосрочной цели. В реальности между заданиями, выдаваемыми разным сотрудникам, между заданиями и целями, между задачами разных уровней существует некоторое расхождение. Оно может быть минимальным и практически неощутимым, а может складываться в драматическое расхождение, когда выполнение текущих заданий отдаляет компанию от долгосрочной цели;</a:t>
            </a:r>
            <a:endParaRPr lang="ru-RU" sz="1200" dirty="0">
              <a:ea typeface="Calibri"/>
              <a:cs typeface="Times New Roman"/>
            </a:endParaRPr>
          </a:p>
          <a:p>
            <a:pPr marL="342882" indent="-342882">
              <a:lnSpc>
                <a:spcPct val="115000"/>
              </a:lnSpc>
              <a:spcAft>
                <a:spcPts val="600"/>
              </a:spcAft>
              <a:buSzPts val="1000"/>
              <a:buFont typeface="Wingdings" pitchFamily="2" charset="2"/>
              <a:buChar char="Ø"/>
              <a:tabLst>
                <a:tab pos="457178" algn="l"/>
              </a:tabLs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задания не допускают двусмысленного толкования. В противном случае возможны ошибки, в </a:t>
            </a:r>
            <a:r>
              <a:rPr lang="ru-RU" sz="1200" dirty="0" err="1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т.ч</a:t>
            </a: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. систематические, которые будут накапливаться;</a:t>
            </a:r>
            <a:endParaRPr lang="ru-RU" sz="1200" dirty="0">
              <a:ea typeface="Calibri"/>
              <a:cs typeface="Times New Roman"/>
            </a:endParaRPr>
          </a:p>
          <a:p>
            <a:pPr marL="342882" indent="-342882">
              <a:lnSpc>
                <a:spcPct val="115000"/>
              </a:lnSpc>
              <a:spcAft>
                <a:spcPts val="600"/>
              </a:spcAft>
              <a:buSzPts val="1000"/>
              <a:buFont typeface="Wingdings" pitchFamily="2" charset="2"/>
              <a:buChar char="Ø"/>
              <a:tabLst>
                <a:tab pos="457178" algn="l"/>
              </a:tabLs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задания не оставляют сотруднику свободного времени, когда он мог бы проявить неуместную активность. </a:t>
            </a:r>
          </a:p>
          <a:p>
            <a:pPr marL="342882" indent="-342882">
              <a:lnSpc>
                <a:spcPct val="115000"/>
              </a:lnSpc>
              <a:spcAft>
                <a:spcPts val="600"/>
              </a:spcAft>
              <a:buSzPts val="1000"/>
              <a:buFont typeface="Wingdings" pitchFamily="2" charset="2"/>
              <a:buChar char="Ø"/>
              <a:tabLst>
                <a:tab pos="457178" algn="l"/>
              </a:tabLs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сотрудник способен выполнить задание, сделать это своевременно и плюс к этому быть удовлетворенным размером и принципами вознаграждения. Если это не так (неспособен, недостаточно времени, недоволен заработком), неизбежны накладки, отказы от работы, прямой саботаж, со всеми вытекающими отсюда последствиями.</a:t>
            </a:r>
            <a:endParaRPr lang="ru-RU" sz="1200" dirty="0"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50321" y="1399847"/>
            <a:ext cx="4361555" cy="13629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1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2) исполнение в текущем периоде, которое предполагает управление организацией в сложившихся рамках. :</a:t>
            </a:r>
            <a:endParaRPr lang="ru-RU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882"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1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отбор, обучение и оценку деятельности персонала;</a:t>
            </a:r>
            <a:endParaRPr lang="ru-RU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882"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1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собственно организацию текущей деятельности.</a:t>
            </a:r>
          </a:p>
          <a:p>
            <a:pPr marL="342882"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endParaRPr lang="ru-RU" sz="1100" dirty="0">
              <a:solidFill>
                <a:srgbClr val="3E4447"/>
              </a:solidFill>
              <a:latin typeface="Arial"/>
              <a:ea typeface="Calibri"/>
              <a:cs typeface="Times New Roman"/>
            </a:endParaRPr>
          </a:p>
          <a:p>
            <a:pPr marL="342882"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endParaRPr lang="ru-R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929" y="1397972"/>
            <a:ext cx="5953424" cy="13629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36" tIns="45718" rIns="91436" bIns="45718" rtlCol="0">
            <a:spAutoFit/>
          </a:bodyPr>
          <a:lstStyle/>
          <a:p>
            <a:pPr marL="228589" indent="-228589"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  <a:buFontTx/>
              <a:buAutoNum type="arabicParenR"/>
            </a:pPr>
            <a:r>
              <a:rPr lang="ru-RU" sz="11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исполнение, ориентированное на длительное приспособление компании к нуждам бизнеса. </a:t>
            </a:r>
          </a:p>
          <a:p>
            <a:pPr marL="171442" indent="-171442">
              <a:lnSpc>
                <a:spcPct val="115000"/>
              </a:lnSpc>
              <a:buFont typeface="Arial" pitchFamily="34" charset="0"/>
              <a:buChar char="•"/>
            </a:pPr>
            <a:r>
              <a:rPr lang="ru-RU" sz="11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создание и/или изменение организационной структуры предприятия;</a:t>
            </a:r>
            <a:endParaRPr lang="ru-RU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171442" indent="-171442">
              <a:lnSpc>
                <a:spcPct val="115000"/>
              </a:lnSpc>
              <a:buSzPts val="1000"/>
              <a:buFont typeface="Arial" pitchFamily="34" charset="0"/>
              <a:buChar char="•"/>
              <a:tabLst>
                <a:tab pos="457178" algn="l"/>
              </a:tabLst>
            </a:pPr>
            <a:r>
              <a:rPr lang="ru-RU" sz="11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первоначальное распределение обязанностей среди персонала и внесение изменений;</a:t>
            </a:r>
            <a:endParaRPr lang="ru-RU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171442" indent="-171442">
              <a:lnSpc>
                <a:spcPct val="115000"/>
              </a:lnSpc>
              <a:buSzPts val="1000"/>
              <a:buFont typeface="Arial" pitchFamily="34" charset="0"/>
              <a:buChar char="•"/>
              <a:tabLst>
                <a:tab pos="457178" algn="l"/>
              </a:tabLst>
            </a:pPr>
            <a:r>
              <a:rPr lang="ru-RU" sz="11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постановка бизнес-процессов.</a:t>
            </a:r>
            <a:endParaRPr lang="ru-RU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021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62986" y="159807"/>
            <a:ext cx="3194657" cy="1103844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6530173"/>
            <a:ext cx="12192000" cy="82195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59"/>
            <a:endParaRPr lang="x-non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44567" y="673339"/>
            <a:ext cx="2726901" cy="4205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 defTabSz="456459"/>
            <a:r>
              <a:rPr lang="ru-RU" sz="2100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Функции управления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1764" y="1245010"/>
            <a:ext cx="10657184" cy="47664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500" b="1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4. </a:t>
            </a:r>
            <a:r>
              <a:rPr lang="ru-RU" sz="1600" b="1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Контроль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5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В работе руководителя исполнение и контроль тесно связаны друг с другом. Давая очередное поручение, руководитель держит в голове оценку выполнения этим сотрудником предыдущего аналогичного поручения.</a:t>
            </a:r>
            <a:endParaRPr lang="ru-RU" sz="15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5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Контроль в рамках системы бюджетного управления как раз и осуществляется через системы учета, соответствующие каждому из видов информации:</a:t>
            </a:r>
            <a:endParaRPr lang="ru-RU" sz="1500" dirty="0">
              <a:ea typeface="Calibri"/>
              <a:cs typeface="Times New Roman"/>
            </a:endParaRPr>
          </a:p>
          <a:p>
            <a:pPr marL="342882" indent="-342882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5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контроль финансовой деятельности происходит через управленческий или только </a:t>
            </a:r>
            <a:r>
              <a:rPr lang="ru-RU" sz="1500" dirty="0">
                <a:solidFill>
                  <a:srgbClr val="009989"/>
                </a:solidFill>
                <a:latin typeface="Arial"/>
                <a:ea typeface="Times New Roman"/>
                <a:cs typeface="Times New Roman"/>
                <a:hlinkClick r:id="rId5"/>
              </a:rPr>
              <a:t>бухгалтерский учет</a:t>
            </a:r>
            <a:r>
              <a:rPr lang="ru-RU" sz="15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 и производные от них показатели;</a:t>
            </a:r>
            <a:endParaRPr lang="ru-RU" sz="1500" dirty="0">
              <a:ea typeface="Calibri"/>
              <a:cs typeface="Times New Roman"/>
            </a:endParaRPr>
          </a:p>
          <a:p>
            <a:pPr marL="342882" indent="-342882">
              <a:lnSpc>
                <a:spcPct val="115000"/>
              </a:lnSpc>
              <a:spcBef>
                <a:spcPts val="751"/>
              </a:spcBef>
              <a:spcAft>
                <a:spcPts val="1000"/>
              </a:spcAft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5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контроль производственно-хозяйственной деятельности — через систему хозяйственного учета и опирающуюся на нее систему экономических показателей, а также при помощи статистического учета и нормативной информации;</a:t>
            </a:r>
            <a:endParaRPr lang="ru-RU" sz="1500" dirty="0">
              <a:ea typeface="Calibri"/>
              <a:cs typeface="Times New Roman"/>
            </a:endParaRPr>
          </a:p>
          <a:p>
            <a:pPr marL="342882" indent="-342882">
              <a:lnSpc>
                <a:spcPct val="115000"/>
              </a:lnSpc>
              <a:spcBef>
                <a:spcPts val="751"/>
              </a:spcBef>
              <a:spcAft>
                <a:spcPts val="1000"/>
              </a:spcAft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5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контроль качества управления — посредством использования нормативной и статистической информации и т.д.</a:t>
            </a:r>
          </a:p>
          <a:p>
            <a:pPr marL="342882" indent="-342882">
              <a:lnSpc>
                <a:spcPct val="115000"/>
              </a:lnSpc>
              <a:spcBef>
                <a:spcPts val="751"/>
              </a:spcBef>
              <a:spcAft>
                <a:spcPts val="1000"/>
              </a:spcAft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500" dirty="0">
                <a:solidFill>
                  <a:srgbClr val="3E4447"/>
                </a:solidFill>
                <a:latin typeface="Arial"/>
                <a:ea typeface="Calibri"/>
                <a:cs typeface="Times New Roman"/>
              </a:rPr>
              <a:t>контроль качества выполнения трудовых обязанностей – через линейных руководителей, руководителей структурных подразделений</a:t>
            </a:r>
            <a:endParaRPr lang="ru-RU" sz="15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762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xmlns="" id="{902F386B-CF70-0A43-8443-0F34A9FD0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62986" y="159807"/>
            <a:ext cx="3194657" cy="1103844"/>
          </a:xfrm>
          <a:prstGeom prst="rect">
            <a:avLst/>
          </a:prstGeom>
        </p:spPr>
      </p:pic>
      <p:sp>
        <p:nvSpPr>
          <p:cNvPr id="12" name="Rectangle 12">
            <a:extLst>
              <a:ext uri="{FF2B5EF4-FFF2-40B4-BE49-F238E27FC236}">
                <a16:creationId xmlns:a16="http://schemas.microsoft.com/office/drawing/2014/main" xmlns="" id="{76315F5B-413E-6E48-A1D3-8F296139CE3D}"/>
              </a:ext>
            </a:extLst>
          </p:cNvPr>
          <p:cNvSpPr/>
          <p:nvPr/>
        </p:nvSpPr>
        <p:spPr>
          <a:xfrm>
            <a:off x="1" y="6530173"/>
            <a:ext cx="12192000" cy="82195"/>
          </a:xfrm>
          <a:prstGeom prst="rect">
            <a:avLst/>
          </a:prstGeom>
          <a:solidFill>
            <a:srgbClr val="EB5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18" tIns="45718" rIns="91318" bIns="45718" rtlCol="0" anchor="ctr"/>
          <a:lstStyle/>
          <a:p>
            <a:pPr algn="ctr" defTabSz="456459"/>
            <a:endParaRPr lang="x-non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70073" y="673339"/>
            <a:ext cx="3101395" cy="420564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 defTabSz="456459"/>
            <a:r>
              <a:rPr lang="ru-RU" sz="2100" b="1" dirty="0">
                <a:solidFill>
                  <a:srgbClr val="ED7D31">
                    <a:lumMod val="75000"/>
                  </a:srgbClr>
                </a:solidFill>
                <a:latin typeface="Calibri"/>
              </a:rPr>
              <a:t>Функции управления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1764" y="1245010"/>
            <a:ext cx="10657184" cy="500855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751"/>
              </a:spcBef>
              <a:spcAft>
                <a:spcPts val="751"/>
              </a:spcAft>
            </a:pPr>
            <a:r>
              <a:rPr lang="ru-RU" sz="1600" b="1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5. Анализ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Анализ данных в точках контроля проводится на основе данных той или иной системы учета, адекватной решаемой задаче. Он нужен для решения достаточно широкого круга задач, которые могут быть объединены в две большие группы.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i="1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1200" dirty="0">
              <a:solidFill>
                <a:srgbClr val="3E4447"/>
              </a:solidFill>
              <a:latin typeface="Arial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После получения ответов на эти вопросы мы можем перейти к следующему этапу.</a:t>
            </a:r>
            <a:endParaRPr lang="ru-RU" sz="1200" dirty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1767" y="2660894"/>
            <a:ext cx="4927343" cy="30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/>
          <a:p>
            <a:pPr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Какова общая оценка исполнения плана в отчетном периоде», т. е. хорошо мы сработали или плохо?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Наблюдающиеся отклонения являются результатом внешнего воздействия или наших усилий?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Причины наблюдающихся отклонений носят кратковременный характер или останутся в будущем?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Учитываем ли мы эти отклонения на будущее и корректируем ли по этим причинам планы? И т. д.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1767" y="2240389"/>
            <a:ext cx="4927343" cy="4205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/>
          <a:p>
            <a:pPr algn="ctr"/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Оценка исполнения плана и корректировка последующих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39595" y="2653753"/>
            <a:ext cx="4947557" cy="31439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/>
          <a:p>
            <a:pPr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Если план исполнен с большим превышением — был ли план отчетного периода достаточно напряженным?</a:t>
            </a:r>
            <a:endParaRPr lang="ru-RU" sz="1200" dirty="0">
              <a:ea typeface="Calibri"/>
              <a:cs typeface="Times New Roman"/>
            </a:endParaRPr>
          </a:p>
          <a:p>
            <a:pPr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Если план исполнен плохо — был ли план отчетного периода реальным?</a:t>
            </a:r>
            <a:endParaRPr lang="ru-RU" sz="1200" dirty="0">
              <a:ea typeface="Calibri"/>
              <a:cs typeface="Times New Roman"/>
            </a:endParaRPr>
          </a:p>
          <a:p>
            <a:pPr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Если нормативы были выполнены, не пора ли сделать их строже?</a:t>
            </a:r>
            <a:endParaRPr lang="ru-RU" sz="1200" dirty="0">
              <a:ea typeface="Calibri"/>
              <a:cs typeface="Times New Roman"/>
            </a:endParaRPr>
          </a:p>
          <a:p>
            <a:pPr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Если нормативы не выполняются — в чем причины, не требуется ли доработка нормативной базы?</a:t>
            </a:r>
            <a:endParaRPr lang="ru-RU" sz="1200" dirty="0">
              <a:ea typeface="Calibri"/>
              <a:cs typeface="Times New Roman"/>
            </a:endParaRPr>
          </a:p>
          <a:p>
            <a:pPr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Какие из нормативов разумно использовать как базу для оплаты труда?</a:t>
            </a:r>
            <a:endParaRPr lang="ru-RU" sz="1200" dirty="0">
              <a:ea typeface="Calibri"/>
              <a:cs typeface="Times New Roman"/>
            </a:endParaRPr>
          </a:p>
          <a:p>
            <a:pPr indent="-342882">
              <a:lnSpc>
                <a:spcPct val="115000"/>
              </a:lnSpc>
              <a:buSzPts val="1000"/>
              <a:buFont typeface="Symbol"/>
              <a:buChar char=""/>
              <a:tabLst>
                <a:tab pos="457178" algn="l"/>
              </a:tabLst>
            </a:pPr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Требуется ли пересмотр методов прогнозирования и планирования будущих бюджетов, структуры бюджета? 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39595" y="2240390"/>
            <a:ext cx="4947557" cy="413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/>
          <a:p>
            <a:pPr algn="ctr"/>
            <a:r>
              <a:rPr lang="ru-RU" sz="1200" dirty="0">
                <a:solidFill>
                  <a:srgbClr val="3E4447"/>
                </a:solidFill>
                <a:latin typeface="Arial"/>
                <a:ea typeface="Times New Roman"/>
                <a:cs typeface="Times New Roman"/>
              </a:rPr>
              <a:t>Оценка качества планирования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6454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351</TotalTime>
  <Words>1558</Words>
  <Application>Microsoft Office PowerPoint</Application>
  <PresentationFormat>Произвольный</PresentationFormat>
  <Paragraphs>179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Малькевич Татьяна Викторовна</dc:creator>
  <cp:lastModifiedBy>Малькевич Татьяна Викторовна</cp:lastModifiedBy>
  <cp:revision>23</cp:revision>
  <dcterms:created xsi:type="dcterms:W3CDTF">2023-12-17T06:29:02Z</dcterms:created>
  <dcterms:modified xsi:type="dcterms:W3CDTF">2024-02-19T08:18:21Z</dcterms:modified>
</cp:coreProperties>
</file>