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301" r:id="rId3"/>
    <p:sldId id="278" r:id="rId4"/>
    <p:sldId id="271" r:id="rId5"/>
    <p:sldId id="273" r:id="rId6"/>
    <p:sldId id="303" r:id="rId7"/>
    <p:sldId id="291" r:id="rId8"/>
    <p:sldId id="300" r:id="rId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17BEEC-CE5D-48CC-93EA-87985A3F366D}">
          <p14:sldIdLst>
            <p14:sldId id="256"/>
            <p14:sldId id="301"/>
            <p14:sldId id="278"/>
            <p14:sldId id="271"/>
            <p14:sldId id="273"/>
            <p14:sldId id="303"/>
            <p14:sldId id="291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C51"/>
    <a:srgbClr val="213969"/>
    <a:srgbClr val="332319"/>
    <a:srgbClr val="173A8D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68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1962E-1F29-460E-BBF2-97DD840367F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E0E0CE0-A996-4190-92F1-9358A8275DBD}">
      <dgm:prSet phldrT="[Текст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1. Формулировать КПЭ на основе иерархии метрик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F8118B0-B2D0-46F6-ACF9-A3ED2D1A98FF}" type="parTrans" cxnId="{02E5E009-E452-4D7A-A415-C8076AFBEA26}">
      <dgm:prSet/>
      <dgm:spPr/>
      <dgm:t>
        <a:bodyPr/>
        <a:lstStyle/>
        <a:p>
          <a:endParaRPr lang="ru-RU"/>
        </a:p>
      </dgm:t>
    </dgm:pt>
    <dgm:pt modelId="{901C7211-79D6-413B-BAAD-2F9B91B341E4}" type="sibTrans" cxnId="{02E5E009-E452-4D7A-A415-C8076AFBEA26}">
      <dgm:prSet/>
      <dgm:spPr/>
      <dgm:t>
        <a:bodyPr/>
        <a:lstStyle/>
        <a:p>
          <a:endParaRPr lang="ru-RU"/>
        </a:p>
      </dgm:t>
    </dgm:pt>
    <dgm:pt modelId="{D5DE485F-17D4-4E60-B2D2-7CCA977524D3}">
      <dgm:prSet phldrT="[Текст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2. Не ставить сразу необоснованно высокие цели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E9DE30E-3658-4FD9-BCF2-5162F8D73397}" type="parTrans" cxnId="{E9367E30-90E2-42DA-9418-5DFDE82333D7}">
      <dgm:prSet/>
      <dgm:spPr/>
      <dgm:t>
        <a:bodyPr/>
        <a:lstStyle/>
        <a:p>
          <a:endParaRPr lang="ru-RU"/>
        </a:p>
      </dgm:t>
    </dgm:pt>
    <dgm:pt modelId="{E46E12FE-3443-417C-963A-7A7213CA0E99}" type="sibTrans" cxnId="{E9367E30-90E2-42DA-9418-5DFDE82333D7}">
      <dgm:prSet/>
      <dgm:spPr/>
      <dgm:t>
        <a:bodyPr/>
        <a:lstStyle/>
        <a:p>
          <a:endParaRPr lang="ru-RU"/>
        </a:p>
      </dgm:t>
    </dgm:pt>
    <dgm:pt modelId="{C814F214-AD70-42E4-9454-92A1C8C1CDBB}">
      <dgm:prSet phldrT="[Текст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3. Ставить цели по SMART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19B0390-EF9C-4107-9300-D11820954495}" type="parTrans" cxnId="{DBF07D09-5B53-4EA3-914E-88F05983594F}">
      <dgm:prSet/>
      <dgm:spPr/>
      <dgm:t>
        <a:bodyPr/>
        <a:lstStyle/>
        <a:p>
          <a:endParaRPr lang="ru-RU"/>
        </a:p>
      </dgm:t>
    </dgm:pt>
    <dgm:pt modelId="{9960004B-72AF-4881-8539-5E7C2547754C}" type="sibTrans" cxnId="{DBF07D09-5B53-4EA3-914E-88F05983594F}">
      <dgm:prSet/>
      <dgm:spPr/>
      <dgm:t>
        <a:bodyPr/>
        <a:lstStyle/>
        <a:p>
          <a:endParaRPr lang="ru-RU"/>
        </a:p>
      </dgm:t>
    </dgm:pt>
    <dgm:pt modelId="{DA6BA83E-B112-4432-8AC1-057B121B5657}" type="pres">
      <dgm:prSet presAssocID="{C431962E-1F29-460E-BBF2-97DD840367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2CA4F-D726-45AB-8A2B-6ABFF892A606}" type="pres">
      <dgm:prSet presAssocID="{6E0E0CE0-A996-4190-92F1-9358A8275DBD}" presName="parentLin" presStyleCnt="0"/>
      <dgm:spPr/>
    </dgm:pt>
    <dgm:pt modelId="{B8E0CCF7-F4EB-4333-8F3C-304A54831ECA}" type="pres">
      <dgm:prSet presAssocID="{6E0E0CE0-A996-4190-92F1-9358A8275D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A01DBF-392C-414E-A75F-2F1F99649270}" type="pres">
      <dgm:prSet presAssocID="{6E0E0CE0-A996-4190-92F1-9358A8275DBD}" presName="parentText" presStyleLbl="node1" presStyleIdx="0" presStyleCnt="3" custScaleX="139104" custLinFactNeighborX="-36782" custLinFactNeighborY="4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99-E190-44F3-AACF-91349D924E77}" type="pres">
      <dgm:prSet presAssocID="{6E0E0CE0-A996-4190-92F1-9358A8275DBD}" presName="negativeSpace" presStyleCnt="0"/>
      <dgm:spPr/>
    </dgm:pt>
    <dgm:pt modelId="{A8F1E87C-948E-404B-BD23-C857C235DCDF}" type="pres">
      <dgm:prSet presAssocID="{6E0E0CE0-A996-4190-92F1-9358A8275DBD}" presName="childText" presStyleLbl="conFgAcc1" presStyleIdx="0" presStyleCnt="3" custLinFactNeighborY="-9995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2AEFE933-7015-4DE9-BD09-F4D66F3E7003}" type="pres">
      <dgm:prSet presAssocID="{901C7211-79D6-413B-BAAD-2F9B91B341E4}" presName="spaceBetweenRectangles" presStyleCnt="0"/>
      <dgm:spPr/>
    </dgm:pt>
    <dgm:pt modelId="{93C784C9-7392-4E9C-8912-383E77E52003}" type="pres">
      <dgm:prSet presAssocID="{D5DE485F-17D4-4E60-B2D2-7CCA977524D3}" presName="parentLin" presStyleCnt="0"/>
      <dgm:spPr/>
    </dgm:pt>
    <dgm:pt modelId="{318C0FD2-2F35-495F-9871-99428CA684E6}" type="pres">
      <dgm:prSet presAssocID="{D5DE485F-17D4-4E60-B2D2-7CCA977524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A8E5A6-9FFB-46A7-86A5-8C228A83C7E1}" type="pres">
      <dgm:prSet presAssocID="{D5DE485F-17D4-4E60-B2D2-7CCA977524D3}" presName="parentText" presStyleLbl="node1" presStyleIdx="1" presStyleCnt="3" custScaleX="139866" custLinFactNeighborX="-36455" custLinFactNeighborY="-25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848A6-E339-4E30-AB60-A4B9EBA1BCD5}" type="pres">
      <dgm:prSet presAssocID="{D5DE485F-17D4-4E60-B2D2-7CCA977524D3}" presName="negativeSpace" presStyleCnt="0"/>
      <dgm:spPr/>
    </dgm:pt>
    <dgm:pt modelId="{C3ED7251-9FB7-4E35-BAD1-0AA8D1013D7A}" type="pres">
      <dgm:prSet presAssocID="{D5DE485F-17D4-4E60-B2D2-7CCA977524D3}" presName="childText" presStyleLbl="conFgAcc1" presStyleIdx="1" presStyleCnt="3" custLinFactY="-20894" custLinFactNeighborX="456" custLinFactNeighborY="-100000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1E69F2B5-1A7A-44B1-ADCF-C4AA5285A64F}" type="pres">
      <dgm:prSet presAssocID="{E46E12FE-3443-417C-963A-7A7213CA0E99}" presName="spaceBetweenRectangles" presStyleCnt="0"/>
      <dgm:spPr/>
    </dgm:pt>
    <dgm:pt modelId="{1B5E35B5-3751-474C-A960-62A49FEAD434}" type="pres">
      <dgm:prSet presAssocID="{C814F214-AD70-42E4-9454-92A1C8C1CDBB}" presName="parentLin" presStyleCnt="0"/>
      <dgm:spPr/>
    </dgm:pt>
    <dgm:pt modelId="{583218E9-2F82-4EC2-906A-EE19FFCE27C5}" type="pres">
      <dgm:prSet presAssocID="{C814F214-AD70-42E4-9454-92A1C8C1CD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E4FBD35-7256-4BC3-9ACF-604AB26AFF80}" type="pres">
      <dgm:prSet presAssocID="{C814F214-AD70-42E4-9454-92A1C8C1CDBB}" presName="parentText" presStyleLbl="node1" presStyleIdx="2" presStyleCnt="3" custScaleX="157632" custLinFactNeighborX="-28981" custLinFactNeighborY="-42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8491-FEF1-44F3-B19F-4F2E44BC6CE2}" type="pres">
      <dgm:prSet presAssocID="{C814F214-AD70-42E4-9454-92A1C8C1CDBB}" presName="negativeSpace" presStyleCnt="0"/>
      <dgm:spPr/>
    </dgm:pt>
    <dgm:pt modelId="{14A6951C-1D06-4CBA-B75B-5F9AE6AC9B64}" type="pres">
      <dgm:prSet presAssocID="{C814F214-AD70-42E4-9454-92A1C8C1CDBB}" presName="childText" presStyleLbl="conFgAcc1" presStyleIdx="2" presStyleCnt="3" custLinFactY="-8624" custLinFactNeighborX="-570" custLinFactNeighborY="-100000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</dgm:pt>
  </dgm:ptLst>
  <dgm:cxnLst>
    <dgm:cxn modelId="{67F7F8CB-788A-4709-9BED-82B0E46F96A5}" type="presOf" srcId="{C431962E-1F29-460E-BBF2-97DD840367F9}" destId="{DA6BA83E-B112-4432-8AC1-057B121B5657}" srcOrd="0" destOrd="0" presId="urn:microsoft.com/office/officeart/2005/8/layout/list1"/>
    <dgm:cxn modelId="{63F33E76-A0BF-493C-A4C0-C8756C976570}" type="presOf" srcId="{C814F214-AD70-42E4-9454-92A1C8C1CDBB}" destId="{583218E9-2F82-4EC2-906A-EE19FFCE27C5}" srcOrd="0" destOrd="0" presId="urn:microsoft.com/office/officeart/2005/8/layout/list1"/>
    <dgm:cxn modelId="{DDED04C7-C7F7-4D8A-B84A-2DC199F99EE0}" type="presOf" srcId="{C814F214-AD70-42E4-9454-92A1C8C1CDBB}" destId="{DE4FBD35-7256-4BC3-9ACF-604AB26AFF80}" srcOrd="1" destOrd="0" presId="urn:microsoft.com/office/officeart/2005/8/layout/list1"/>
    <dgm:cxn modelId="{443184D2-3D2F-4B6A-A75E-D57C68CB333B}" type="presOf" srcId="{6E0E0CE0-A996-4190-92F1-9358A8275DBD}" destId="{B8E0CCF7-F4EB-4333-8F3C-304A54831ECA}" srcOrd="0" destOrd="0" presId="urn:microsoft.com/office/officeart/2005/8/layout/list1"/>
    <dgm:cxn modelId="{02E5E009-E452-4D7A-A415-C8076AFBEA26}" srcId="{C431962E-1F29-460E-BBF2-97DD840367F9}" destId="{6E0E0CE0-A996-4190-92F1-9358A8275DBD}" srcOrd="0" destOrd="0" parTransId="{6F8118B0-B2D0-46F6-ACF9-A3ED2D1A98FF}" sibTransId="{901C7211-79D6-413B-BAAD-2F9B91B341E4}"/>
    <dgm:cxn modelId="{4AEB2E21-EBF1-4F43-B251-4ED8F72FFA5C}" type="presOf" srcId="{6E0E0CE0-A996-4190-92F1-9358A8275DBD}" destId="{FAA01DBF-392C-414E-A75F-2F1F99649270}" srcOrd="1" destOrd="0" presId="urn:microsoft.com/office/officeart/2005/8/layout/list1"/>
    <dgm:cxn modelId="{6A0EAB06-BEDA-499E-93E0-03DA5FB68F5A}" type="presOf" srcId="{D5DE485F-17D4-4E60-B2D2-7CCA977524D3}" destId="{318C0FD2-2F35-495F-9871-99428CA684E6}" srcOrd="0" destOrd="0" presId="urn:microsoft.com/office/officeart/2005/8/layout/list1"/>
    <dgm:cxn modelId="{3C0C0A37-E77A-4E72-9E10-4A908F69EB3F}" type="presOf" srcId="{D5DE485F-17D4-4E60-B2D2-7CCA977524D3}" destId="{C4A8E5A6-9FFB-46A7-86A5-8C228A83C7E1}" srcOrd="1" destOrd="0" presId="urn:microsoft.com/office/officeart/2005/8/layout/list1"/>
    <dgm:cxn modelId="{E9367E30-90E2-42DA-9418-5DFDE82333D7}" srcId="{C431962E-1F29-460E-BBF2-97DD840367F9}" destId="{D5DE485F-17D4-4E60-B2D2-7CCA977524D3}" srcOrd="1" destOrd="0" parTransId="{DE9DE30E-3658-4FD9-BCF2-5162F8D73397}" sibTransId="{E46E12FE-3443-417C-963A-7A7213CA0E99}"/>
    <dgm:cxn modelId="{DBF07D09-5B53-4EA3-914E-88F05983594F}" srcId="{C431962E-1F29-460E-BBF2-97DD840367F9}" destId="{C814F214-AD70-42E4-9454-92A1C8C1CDBB}" srcOrd="2" destOrd="0" parTransId="{219B0390-EF9C-4107-9300-D11820954495}" sibTransId="{9960004B-72AF-4881-8539-5E7C2547754C}"/>
    <dgm:cxn modelId="{D66948E7-5B24-4293-A190-296AADD1704B}" type="presParOf" srcId="{DA6BA83E-B112-4432-8AC1-057B121B5657}" destId="{A722CA4F-D726-45AB-8A2B-6ABFF892A606}" srcOrd="0" destOrd="0" presId="urn:microsoft.com/office/officeart/2005/8/layout/list1"/>
    <dgm:cxn modelId="{ECB2B04A-5F99-4EF4-97FE-9C7D80BE0C7E}" type="presParOf" srcId="{A722CA4F-D726-45AB-8A2B-6ABFF892A606}" destId="{B8E0CCF7-F4EB-4333-8F3C-304A54831ECA}" srcOrd="0" destOrd="0" presId="urn:microsoft.com/office/officeart/2005/8/layout/list1"/>
    <dgm:cxn modelId="{F7F6A1E7-BEA8-48B6-8348-433ACCFB7459}" type="presParOf" srcId="{A722CA4F-D726-45AB-8A2B-6ABFF892A606}" destId="{FAA01DBF-392C-414E-A75F-2F1F99649270}" srcOrd="1" destOrd="0" presId="urn:microsoft.com/office/officeart/2005/8/layout/list1"/>
    <dgm:cxn modelId="{0EB8E722-9F31-4A48-AD28-08933800D587}" type="presParOf" srcId="{DA6BA83E-B112-4432-8AC1-057B121B5657}" destId="{EC606E99-E190-44F3-AACF-91349D924E77}" srcOrd="1" destOrd="0" presId="urn:microsoft.com/office/officeart/2005/8/layout/list1"/>
    <dgm:cxn modelId="{73326B9C-429F-474B-8BF5-DD74173EBCB2}" type="presParOf" srcId="{DA6BA83E-B112-4432-8AC1-057B121B5657}" destId="{A8F1E87C-948E-404B-BD23-C857C235DCDF}" srcOrd="2" destOrd="0" presId="urn:microsoft.com/office/officeart/2005/8/layout/list1"/>
    <dgm:cxn modelId="{4D14A0F2-4256-4980-A176-D7566A629173}" type="presParOf" srcId="{DA6BA83E-B112-4432-8AC1-057B121B5657}" destId="{2AEFE933-7015-4DE9-BD09-F4D66F3E7003}" srcOrd="3" destOrd="0" presId="urn:microsoft.com/office/officeart/2005/8/layout/list1"/>
    <dgm:cxn modelId="{3BB3210D-D36B-49C7-AEC2-45627460D087}" type="presParOf" srcId="{DA6BA83E-B112-4432-8AC1-057B121B5657}" destId="{93C784C9-7392-4E9C-8912-383E77E52003}" srcOrd="4" destOrd="0" presId="urn:microsoft.com/office/officeart/2005/8/layout/list1"/>
    <dgm:cxn modelId="{3133EB03-0164-40A9-8F3E-0599CC9FC5B3}" type="presParOf" srcId="{93C784C9-7392-4E9C-8912-383E77E52003}" destId="{318C0FD2-2F35-495F-9871-99428CA684E6}" srcOrd="0" destOrd="0" presId="urn:microsoft.com/office/officeart/2005/8/layout/list1"/>
    <dgm:cxn modelId="{11412BB0-272C-4B9B-A337-AC2F38AFFDA4}" type="presParOf" srcId="{93C784C9-7392-4E9C-8912-383E77E52003}" destId="{C4A8E5A6-9FFB-46A7-86A5-8C228A83C7E1}" srcOrd="1" destOrd="0" presId="urn:microsoft.com/office/officeart/2005/8/layout/list1"/>
    <dgm:cxn modelId="{DD41DD49-064F-421D-8D9F-E129BA1EA146}" type="presParOf" srcId="{DA6BA83E-B112-4432-8AC1-057B121B5657}" destId="{489848A6-E339-4E30-AB60-A4B9EBA1BCD5}" srcOrd="5" destOrd="0" presId="urn:microsoft.com/office/officeart/2005/8/layout/list1"/>
    <dgm:cxn modelId="{3A8C1B31-97A9-4B52-AC7F-30529AF9B430}" type="presParOf" srcId="{DA6BA83E-B112-4432-8AC1-057B121B5657}" destId="{C3ED7251-9FB7-4E35-BAD1-0AA8D1013D7A}" srcOrd="6" destOrd="0" presId="urn:microsoft.com/office/officeart/2005/8/layout/list1"/>
    <dgm:cxn modelId="{02BA9CB4-3F6D-4B37-B5EC-B9BA841A2870}" type="presParOf" srcId="{DA6BA83E-B112-4432-8AC1-057B121B5657}" destId="{1E69F2B5-1A7A-44B1-ADCF-C4AA5285A64F}" srcOrd="7" destOrd="0" presId="urn:microsoft.com/office/officeart/2005/8/layout/list1"/>
    <dgm:cxn modelId="{22FF44BB-56D1-4A18-8E10-E87674D9A6D1}" type="presParOf" srcId="{DA6BA83E-B112-4432-8AC1-057B121B5657}" destId="{1B5E35B5-3751-474C-A960-62A49FEAD434}" srcOrd="8" destOrd="0" presId="urn:microsoft.com/office/officeart/2005/8/layout/list1"/>
    <dgm:cxn modelId="{1D5DF0D0-4842-43B2-B182-9DD3D6B0B421}" type="presParOf" srcId="{1B5E35B5-3751-474C-A960-62A49FEAD434}" destId="{583218E9-2F82-4EC2-906A-EE19FFCE27C5}" srcOrd="0" destOrd="0" presId="urn:microsoft.com/office/officeart/2005/8/layout/list1"/>
    <dgm:cxn modelId="{5E08CC06-4BD8-4EDA-A83F-6E1814C30128}" type="presParOf" srcId="{1B5E35B5-3751-474C-A960-62A49FEAD434}" destId="{DE4FBD35-7256-4BC3-9ACF-604AB26AFF80}" srcOrd="1" destOrd="0" presId="urn:microsoft.com/office/officeart/2005/8/layout/list1"/>
    <dgm:cxn modelId="{E0528025-7197-46B4-A289-D6E7ECCD95C4}" type="presParOf" srcId="{DA6BA83E-B112-4432-8AC1-057B121B5657}" destId="{EDE68491-FEF1-44F3-B19F-4F2E44BC6CE2}" srcOrd="9" destOrd="0" presId="urn:microsoft.com/office/officeart/2005/8/layout/list1"/>
    <dgm:cxn modelId="{AC01E113-365D-4AF1-84C7-3561BD2F885D}" type="presParOf" srcId="{DA6BA83E-B112-4432-8AC1-057B121B5657}" destId="{14A6951C-1D06-4CBA-B75B-5F9AE6AC9B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800B0-E62B-4311-B1A1-946ECFF027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24C2A-54E0-49C9-9CDC-BEF1FBE0AADE}">
      <dgm:prSet phldrT="[Текст]"/>
      <dgm:spPr>
        <a:solidFill>
          <a:schemeClr val="bg1">
            <a:lumMod val="75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cs typeface="Angsana New" pitchFamily="18" charset="-34"/>
            </a:rPr>
            <a:t>КПЭ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cs typeface="Angsana New" pitchFamily="18" charset="-34"/>
          </a:endParaRPr>
        </a:p>
      </dgm:t>
    </dgm:pt>
    <dgm:pt modelId="{8D05E4E8-480C-41EF-98B5-59808FA5F0A7}" type="parTrans" cxnId="{95D65789-8C55-46DE-B9C5-79AF5683E72A}">
      <dgm:prSet/>
      <dgm:spPr/>
      <dgm:t>
        <a:bodyPr/>
        <a:lstStyle/>
        <a:p>
          <a:endParaRPr lang="ru-RU"/>
        </a:p>
      </dgm:t>
    </dgm:pt>
    <dgm:pt modelId="{C160D3D5-50C4-48F7-999F-4606E2DC05CF}" type="sibTrans" cxnId="{95D65789-8C55-46DE-B9C5-79AF5683E72A}">
      <dgm:prSet/>
      <dgm:spPr/>
      <dgm:t>
        <a:bodyPr/>
        <a:lstStyle/>
        <a:p>
          <a:endParaRPr lang="ru-RU"/>
        </a:p>
      </dgm:t>
    </dgm:pt>
    <dgm:pt modelId="{63B34EDB-7ABD-4BC8-8068-C226D6EA7FFA}">
      <dgm:prSet phldrT="[Текст]" custT="1"/>
      <dgm:spPr>
        <a:solidFill>
          <a:schemeClr val="bg1">
            <a:lumMod val="75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Оперативные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8FAC1C-9F02-4FE3-A023-67D6D3FA67BB}" type="parTrans" cxnId="{8F9C6993-11BC-49A8-9FED-009E630238B7}">
      <dgm:prSet/>
      <dgm:spPr>
        <a:ln w="28575">
          <a:solidFill>
            <a:schemeClr val="bg1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85835B3E-730A-4962-AFF6-61030D0A714F}" type="sibTrans" cxnId="{8F9C6993-11BC-49A8-9FED-009E630238B7}">
      <dgm:prSet/>
      <dgm:spPr/>
      <dgm:t>
        <a:bodyPr/>
        <a:lstStyle/>
        <a:p>
          <a:endParaRPr lang="ru-RU"/>
        </a:p>
      </dgm:t>
    </dgm:pt>
    <dgm:pt modelId="{582CEDC1-6820-4D23-B604-31DCD1EA9576}">
      <dgm:prSet phldrT="[Текст]" custT="1"/>
      <dgm:spPr>
        <a:solidFill>
          <a:schemeClr val="bg1">
            <a:lumMod val="75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Стратегические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3C848C-DE9F-4A77-91F6-631455830734}" type="parTrans" cxnId="{8DDD1F55-4870-4D6A-BD34-16AB25302414}">
      <dgm:prSet/>
      <dgm:spPr>
        <a:ln w="28575">
          <a:solidFill>
            <a:schemeClr val="bg1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58393DC7-26E4-430D-BC42-FB1162CA754D}" type="sibTrans" cxnId="{8DDD1F55-4870-4D6A-BD34-16AB25302414}">
      <dgm:prSet/>
      <dgm:spPr/>
      <dgm:t>
        <a:bodyPr/>
        <a:lstStyle/>
        <a:p>
          <a:endParaRPr lang="ru-RU"/>
        </a:p>
      </dgm:t>
    </dgm:pt>
    <dgm:pt modelId="{5DCBD07F-0ADC-4CE2-98E0-C16841828655}" type="pres">
      <dgm:prSet presAssocID="{A0C800B0-E62B-4311-B1A1-946ECFF027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927F0-2FE5-4EE8-B098-8F566E2C425E}" type="pres">
      <dgm:prSet presAssocID="{7DF24C2A-54E0-49C9-9CDC-BEF1FBE0AADE}" presName="centerShape" presStyleLbl="node0" presStyleIdx="0" presStyleCnt="1" custScaleX="145512" custScaleY="139954" custLinFactNeighborX="-264" custLinFactNeighborY="-34526"/>
      <dgm:spPr/>
      <dgm:t>
        <a:bodyPr/>
        <a:lstStyle/>
        <a:p>
          <a:endParaRPr lang="ru-RU"/>
        </a:p>
      </dgm:t>
    </dgm:pt>
    <dgm:pt modelId="{84D9A4CE-6ACE-485F-A4DF-2508ED6836F3}" type="pres">
      <dgm:prSet presAssocID="{538FAC1C-9F02-4FE3-A023-67D6D3FA67BB}" presName="Name9" presStyleLbl="parChTrans1D2" presStyleIdx="0" presStyleCnt="2"/>
      <dgm:spPr/>
      <dgm:t>
        <a:bodyPr/>
        <a:lstStyle/>
        <a:p>
          <a:endParaRPr lang="ru-RU"/>
        </a:p>
      </dgm:t>
    </dgm:pt>
    <dgm:pt modelId="{363CDF8A-92C6-49D8-A14C-816F5E8C536A}" type="pres">
      <dgm:prSet presAssocID="{538FAC1C-9F02-4FE3-A023-67D6D3FA67B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9A0B48D-BAAA-44B7-89F2-AF11D9F3ADD8}" type="pres">
      <dgm:prSet presAssocID="{63B34EDB-7ABD-4BC8-8068-C226D6EA7FFA}" presName="node" presStyleLbl="node1" presStyleIdx="0" presStyleCnt="2" custScaleX="160536" custScaleY="149949" custRadScaleRad="168482" custRadScaleInc="-113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B3B80-F0F9-41C3-B01F-BB58A6DE6016}" type="pres">
      <dgm:prSet presAssocID="{A23C848C-DE9F-4A77-91F6-631455830734}" presName="Name9" presStyleLbl="parChTrans1D2" presStyleIdx="1" presStyleCnt="2"/>
      <dgm:spPr/>
      <dgm:t>
        <a:bodyPr/>
        <a:lstStyle/>
        <a:p>
          <a:endParaRPr lang="ru-RU"/>
        </a:p>
      </dgm:t>
    </dgm:pt>
    <dgm:pt modelId="{89D2A231-CC86-4CAB-939A-8A70C2E4C6F5}" type="pres">
      <dgm:prSet presAssocID="{A23C848C-DE9F-4A77-91F6-63145583073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778A035-0443-4430-9D90-3D7ECB9E7E27}" type="pres">
      <dgm:prSet presAssocID="{582CEDC1-6820-4D23-B604-31DCD1EA9576}" presName="node" presStyleLbl="node1" presStyleIdx="1" presStyleCnt="2" custScaleX="153747" custScaleY="145549" custRadScaleRad="163381" custRadScaleInc="-8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AF95F-4E2B-45A7-B17F-833931388F0F}" type="presOf" srcId="{A23C848C-DE9F-4A77-91F6-631455830734}" destId="{190B3B80-F0F9-41C3-B01F-BB58A6DE6016}" srcOrd="0" destOrd="0" presId="urn:microsoft.com/office/officeart/2005/8/layout/radial1"/>
    <dgm:cxn modelId="{AEC2BF37-F59D-4E23-9445-49C7ACA227F6}" type="presOf" srcId="{A0C800B0-E62B-4311-B1A1-946ECFF027A6}" destId="{5DCBD07F-0ADC-4CE2-98E0-C16841828655}" srcOrd="0" destOrd="0" presId="urn:microsoft.com/office/officeart/2005/8/layout/radial1"/>
    <dgm:cxn modelId="{3001883C-E018-4BCC-8A24-9578306B95D6}" type="presOf" srcId="{582CEDC1-6820-4D23-B604-31DCD1EA9576}" destId="{D778A035-0443-4430-9D90-3D7ECB9E7E27}" srcOrd="0" destOrd="0" presId="urn:microsoft.com/office/officeart/2005/8/layout/radial1"/>
    <dgm:cxn modelId="{B61149D4-DA72-4562-92B9-CEAD0B0347AC}" type="presOf" srcId="{A23C848C-DE9F-4A77-91F6-631455830734}" destId="{89D2A231-CC86-4CAB-939A-8A70C2E4C6F5}" srcOrd="1" destOrd="0" presId="urn:microsoft.com/office/officeart/2005/8/layout/radial1"/>
    <dgm:cxn modelId="{D49EA39C-512E-41BE-85D9-856B6AFB5EA0}" type="presOf" srcId="{538FAC1C-9F02-4FE3-A023-67D6D3FA67BB}" destId="{363CDF8A-92C6-49D8-A14C-816F5E8C536A}" srcOrd="1" destOrd="0" presId="urn:microsoft.com/office/officeart/2005/8/layout/radial1"/>
    <dgm:cxn modelId="{7F7F36F3-5C1C-4415-B6E6-C8F78C04C276}" type="presOf" srcId="{538FAC1C-9F02-4FE3-A023-67D6D3FA67BB}" destId="{84D9A4CE-6ACE-485F-A4DF-2508ED6836F3}" srcOrd="0" destOrd="0" presId="urn:microsoft.com/office/officeart/2005/8/layout/radial1"/>
    <dgm:cxn modelId="{95D65789-8C55-46DE-B9C5-79AF5683E72A}" srcId="{A0C800B0-E62B-4311-B1A1-946ECFF027A6}" destId="{7DF24C2A-54E0-49C9-9CDC-BEF1FBE0AADE}" srcOrd="0" destOrd="0" parTransId="{8D05E4E8-480C-41EF-98B5-59808FA5F0A7}" sibTransId="{C160D3D5-50C4-48F7-999F-4606E2DC05CF}"/>
    <dgm:cxn modelId="{7DCCC071-EBBD-4706-ACE7-10CC7E14B24D}" type="presOf" srcId="{63B34EDB-7ABD-4BC8-8068-C226D6EA7FFA}" destId="{99A0B48D-BAAA-44B7-89F2-AF11D9F3ADD8}" srcOrd="0" destOrd="0" presId="urn:microsoft.com/office/officeart/2005/8/layout/radial1"/>
    <dgm:cxn modelId="{8F9C6993-11BC-49A8-9FED-009E630238B7}" srcId="{7DF24C2A-54E0-49C9-9CDC-BEF1FBE0AADE}" destId="{63B34EDB-7ABD-4BC8-8068-C226D6EA7FFA}" srcOrd="0" destOrd="0" parTransId="{538FAC1C-9F02-4FE3-A023-67D6D3FA67BB}" sibTransId="{85835B3E-730A-4962-AFF6-61030D0A714F}"/>
    <dgm:cxn modelId="{6FCA81EF-0756-4C8B-B447-2BF5789633C0}" type="presOf" srcId="{7DF24C2A-54E0-49C9-9CDC-BEF1FBE0AADE}" destId="{66D927F0-2FE5-4EE8-B098-8F566E2C425E}" srcOrd="0" destOrd="0" presId="urn:microsoft.com/office/officeart/2005/8/layout/radial1"/>
    <dgm:cxn modelId="{8DDD1F55-4870-4D6A-BD34-16AB25302414}" srcId="{7DF24C2A-54E0-49C9-9CDC-BEF1FBE0AADE}" destId="{582CEDC1-6820-4D23-B604-31DCD1EA9576}" srcOrd="1" destOrd="0" parTransId="{A23C848C-DE9F-4A77-91F6-631455830734}" sibTransId="{58393DC7-26E4-430D-BC42-FB1162CA754D}"/>
    <dgm:cxn modelId="{92E5B42C-83A7-4243-A909-CD84BCF32B9C}" type="presParOf" srcId="{5DCBD07F-0ADC-4CE2-98E0-C16841828655}" destId="{66D927F0-2FE5-4EE8-B098-8F566E2C425E}" srcOrd="0" destOrd="0" presId="urn:microsoft.com/office/officeart/2005/8/layout/radial1"/>
    <dgm:cxn modelId="{9D5AF886-9E02-4411-8195-AAFCC8DE1819}" type="presParOf" srcId="{5DCBD07F-0ADC-4CE2-98E0-C16841828655}" destId="{84D9A4CE-6ACE-485F-A4DF-2508ED6836F3}" srcOrd="1" destOrd="0" presId="urn:microsoft.com/office/officeart/2005/8/layout/radial1"/>
    <dgm:cxn modelId="{73C9EC0E-CC10-46A6-BFCD-9F59AC22CAB9}" type="presParOf" srcId="{84D9A4CE-6ACE-485F-A4DF-2508ED6836F3}" destId="{363CDF8A-92C6-49D8-A14C-816F5E8C536A}" srcOrd="0" destOrd="0" presId="urn:microsoft.com/office/officeart/2005/8/layout/radial1"/>
    <dgm:cxn modelId="{6B22EB20-8B10-4AD9-A8AD-20CD99FF63A8}" type="presParOf" srcId="{5DCBD07F-0ADC-4CE2-98E0-C16841828655}" destId="{99A0B48D-BAAA-44B7-89F2-AF11D9F3ADD8}" srcOrd="2" destOrd="0" presId="urn:microsoft.com/office/officeart/2005/8/layout/radial1"/>
    <dgm:cxn modelId="{9F422396-19F3-475B-82B8-EE4112492E89}" type="presParOf" srcId="{5DCBD07F-0ADC-4CE2-98E0-C16841828655}" destId="{190B3B80-F0F9-41C3-B01F-BB58A6DE6016}" srcOrd="3" destOrd="0" presId="urn:microsoft.com/office/officeart/2005/8/layout/radial1"/>
    <dgm:cxn modelId="{51945C62-489B-4359-94EE-0D00E4BBB801}" type="presParOf" srcId="{190B3B80-F0F9-41C3-B01F-BB58A6DE6016}" destId="{89D2A231-CC86-4CAB-939A-8A70C2E4C6F5}" srcOrd="0" destOrd="0" presId="urn:microsoft.com/office/officeart/2005/8/layout/radial1"/>
    <dgm:cxn modelId="{5986883C-0343-478F-838C-4A2D68EEA421}" type="presParOf" srcId="{5DCBD07F-0ADC-4CE2-98E0-C16841828655}" destId="{D778A035-0443-4430-9D90-3D7ECB9E7E27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A0149-9776-4D6D-B427-08F7F9AC644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F4E36-476E-4D96-B3BF-556710718C9F}">
      <dgm:prSet phldrT="[Текст]" custT="1"/>
      <dgm:spPr/>
      <dgm:t>
        <a:bodyPr/>
        <a:lstStyle/>
        <a:p>
          <a:endParaRPr lang="ru-RU" sz="1100" dirty="0"/>
        </a:p>
      </dgm:t>
    </dgm:pt>
    <dgm:pt modelId="{7F974CE3-CBBD-49AA-BE91-F1DAF80AC02B}" type="parTrans" cxnId="{DDBA01E9-75BE-4C9C-89A7-ED217DBF02F7}">
      <dgm:prSet/>
      <dgm:spPr/>
      <dgm:t>
        <a:bodyPr/>
        <a:lstStyle/>
        <a:p>
          <a:endParaRPr lang="ru-RU"/>
        </a:p>
      </dgm:t>
    </dgm:pt>
    <dgm:pt modelId="{BFB028D6-4324-40D2-9C23-C6500A0725D9}" type="sibTrans" cxnId="{DDBA01E9-75BE-4C9C-89A7-ED217DBF02F7}">
      <dgm:prSet/>
      <dgm:spPr/>
      <dgm:t>
        <a:bodyPr/>
        <a:lstStyle/>
        <a:p>
          <a:endParaRPr lang="ru-RU"/>
        </a:p>
      </dgm:t>
    </dgm:pt>
    <dgm:pt modelId="{EEC88705-E340-4A2F-AEED-92CE67324DFA}">
      <dgm:prSet phldrT="[Текст]" custT="1"/>
      <dgm:spPr/>
      <dgm:t>
        <a:bodyPr/>
        <a:lstStyle/>
        <a:p>
          <a:endParaRPr lang="ru-RU" sz="1100" dirty="0"/>
        </a:p>
      </dgm:t>
    </dgm:pt>
    <dgm:pt modelId="{22399C61-8439-403C-9A26-7F26C7FB1B1C}" type="parTrans" cxnId="{696DFF83-F6B8-4EB5-BA30-4DAA5C2E2A5D}">
      <dgm:prSet/>
      <dgm:spPr/>
      <dgm:t>
        <a:bodyPr/>
        <a:lstStyle/>
        <a:p>
          <a:endParaRPr lang="ru-RU"/>
        </a:p>
      </dgm:t>
    </dgm:pt>
    <dgm:pt modelId="{DAC2AAA4-E714-47D9-8AF0-9D9793609E93}" type="sibTrans" cxnId="{696DFF83-F6B8-4EB5-BA30-4DAA5C2E2A5D}">
      <dgm:prSet/>
      <dgm:spPr/>
      <dgm:t>
        <a:bodyPr/>
        <a:lstStyle/>
        <a:p>
          <a:endParaRPr lang="ru-RU"/>
        </a:p>
      </dgm:t>
    </dgm:pt>
    <dgm:pt modelId="{9AB02E7A-D6E5-44B9-BC19-1ED43FBBCB23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6000" b="1" dirty="0" smtClean="0">
              <a:solidFill>
                <a:srgbClr val="00B050"/>
              </a:solidFill>
            </a:rPr>
            <a:t>+</a:t>
          </a:r>
          <a:endParaRPr lang="ru-RU" sz="6000" b="1" dirty="0">
            <a:solidFill>
              <a:srgbClr val="00B050"/>
            </a:solidFill>
          </a:endParaRPr>
        </a:p>
      </dgm:t>
    </dgm:pt>
    <dgm:pt modelId="{1FAF797F-9F51-4D65-8458-1BF065836301}" type="parTrans" cxnId="{493E6CFA-A7D0-4197-8B86-37872EF80D91}">
      <dgm:prSet/>
      <dgm:spPr/>
      <dgm:t>
        <a:bodyPr/>
        <a:lstStyle/>
        <a:p>
          <a:endParaRPr lang="ru-RU"/>
        </a:p>
      </dgm:t>
    </dgm:pt>
    <dgm:pt modelId="{8187F4F2-B938-4444-A5C1-F94E032D42AF}" type="sibTrans" cxnId="{493E6CFA-A7D0-4197-8B86-37872EF80D91}">
      <dgm:prSet/>
      <dgm:spPr/>
      <dgm:t>
        <a:bodyPr/>
        <a:lstStyle/>
        <a:p>
          <a:endParaRPr lang="ru-RU"/>
        </a:p>
      </dgm:t>
    </dgm:pt>
    <dgm:pt modelId="{794982E1-1503-4467-9FA6-649EA17AE60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2000" dirty="0" smtClean="0">
              <a:solidFill>
                <a:srgbClr val="00B050"/>
              </a:solidFill>
            </a:rPr>
            <a:t>●</a:t>
          </a:r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сотрудников</a:t>
          </a:r>
        </a:p>
        <a:p>
          <a:pPr algn="l">
            <a:spcAft>
              <a:spcPts val="0"/>
            </a:spcAft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2000" dirty="0" smtClean="0">
              <a:solidFill>
                <a:srgbClr val="00B050"/>
              </a:solidFill>
            </a:rPr>
            <a:t>●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справедливость, прозрачность и сопоставимость результатов </a:t>
          </a:r>
        </a:p>
        <a:p>
          <a:pPr algn="l">
            <a:spcAft>
              <a:spcPts val="0"/>
            </a:spcAft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2000" dirty="0" smtClean="0">
              <a:solidFill>
                <a:srgbClr val="00B050"/>
              </a:solidFill>
            </a:rPr>
            <a:t>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корректировка работы сотрудника по полученным низким показателям</a:t>
          </a:r>
        </a:p>
        <a:p>
          <a:pPr algn="l">
            <a:spcAft>
              <a:spcPts val="0"/>
            </a:spcAft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2000" dirty="0" smtClean="0">
              <a:solidFill>
                <a:srgbClr val="00B050"/>
              </a:solidFill>
            </a:rPr>
            <a:t>●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персонала в достижении поставленных целей организации</a:t>
          </a:r>
        </a:p>
        <a:p>
          <a:pPr algn="l">
            <a:spcAft>
              <a:spcPts val="0"/>
            </a:spcAft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2000" dirty="0" smtClean="0">
              <a:solidFill>
                <a:srgbClr val="00B050"/>
              </a:solidFill>
            </a:rPr>
            <a:t>●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качества выполнения обязанностей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20409F-EC13-4852-B845-73BD52A51ECE}" type="parTrans" cxnId="{0F2A3C1F-D98A-483F-941D-8B8C3482B1E1}">
      <dgm:prSet/>
      <dgm:spPr>
        <a:ln w="28575">
          <a:solidFill>
            <a:schemeClr val="bg1">
              <a:lumMod val="50000"/>
            </a:schemeClr>
          </a:solidFill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FD42826E-E838-41A5-A396-E1517BA0C1F1}" type="sibTrans" cxnId="{0F2A3C1F-D98A-483F-941D-8B8C3482B1E1}">
      <dgm:prSet/>
      <dgm:spPr/>
      <dgm:t>
        <a:bodyPr/>
        <a:lstStyle/>
        <a:p>
          <a:endParaRPr lang="ru-RU"/>
        </a:p>
      </dgm:t>
    </dgm:pt>
    <dgm:pt modelId="{185C3D4D-DFF7-4365-9EE7-C97AE134EE40}">
      <dgm:prSet custT="1"/>
      <dgm:spPr/>
      <dgm:t>
        <a:bodyPr/>
        <a:lstStyle/>
        <a:p>
          <a:endParaRPr lang="ru-RU" sz="1100" dirty="0"/>
        </a:p>
      </dgm:t>
    </dgm:pt>
    <dgm:pt modelId="{49F6E0FE-16AD-4C7D-BAD6-532B5BAC3D72}" type="parTrans" cxnId="{8EC9DD49-498E-4735-80A1-F46EF6641000}">
      <dgm:prSet/>
      <dgm:spPr/>
      <dgm:t>
        <a:bodyPr/>
        <a:lstStyle/>
        <a:p>
          <a:endParaRPr lang="ru-RU"/>
        </a:p>
      </dgm:t>
    </dgm:pt>
    <dgm:pt modelId="{FC0BE114-7E7C-49F4-8958-BBE827DB1ECF}" type="sibTrans" cxnId="{8EC9DD49-498E-4735-80A1-F46EF6641000}">
      <dgm:prSet/>
      <dgm:spPr/>
      <dgm:t>
        <a:bodyPr/>
        <a:lstStyle/>
        <a:p>
          <a:endParaRPr lang="ru-RU"/>
        </a:p>
      </dgm:t>
    </dgm:pt>
    <dgm:pt modelId="{26C3C74E-900B-4D95-9CD6-3334E266268B}" type="pres">
      <dgm:prSet presAssocID="{BDEA0149-9776-4D6D-B427-08F7F9AC64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C8434E-B9A2-4015-8E3E-479DEE9F87A5}" type="pres">
      <dgm:prSet presAssocID="{9AB02E7A-D6E5-44B9-BC19-1ED43FBBCB23}" presName="singleCycle" presStyleCnt="0"/>
      <dgm:spPr/>
    </dgm:pt>
    <dgm:pt modelId="{34747C8F-92BE-4103-902C-824FCE386185}" type="pres">
      <dgm:prSet presAssocID="{9AB02E7A-D6E5-44B9-BC19-1ED43FBBCB23}" presName="singleCenter" presStyleLbl="node1" presStyleIdx="0" presStyleCnt="2" custScaleX="76758" custScaleY="66943" custLinFactNeighborX="-18618" custLinFactNeighborY="-2316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7A2BCEF-927A-4340-A9AB-7E61DA784EAA}" type="pres">
      <dgm:prSet presAssocID="{9020409F-EC13-4852-B845-73BD52A51ECE}" presName="Name56" presStyleLbl="parChTrans1D2" presStyleIdx="0" presStyleCnt="1"/>
      <dgm:spPr/>
      <dgm:t>
        <a:bodyPr/>
        <a:lstStyle/>
        <a:p>
          <a:endParaRPr lang="ru-RU"/>
        </a:p>
      </dgm:t>
    </dgm:pt>
    <dgm:pt modelId="{319302D1-F990-48D1-BBA7-DD54A5DE476D}" type="pres">
      <dgm:prSet presAssocID="{794982E1-1503-4467-9FA6-649EA17AE604}" presName="text0" presStyleLbl="node1" presStyleIdx="1" presStyleCnt="2" custScaleX="275475" custScaleY="298507" custRadScaleRad="139037" custRadScaleInc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3BFA8-382F-4F25-8187-0B28D7F1015F}" type="presOf" srcId="{9020409F-EC13-4852-B845-73BD52A51ECE}" destId="{97A2BCEF-927A-4340-A9AB-7E61DA784EAA}" srcOrd="0" destOrd="0" presId="urn:microsoft.com/office/officeart/2008/layout/RadialCluster"/>
    <dgm:cxn modelId="{0F2A3C1F-D98A-483F-941D-8B8C3482B1E1}" srcId="{9AB02E7A-D6E5-44B9-BC19-1ED43FBBCB23}" destId="{794982E1-1503-4467-9FA6-649EA17AE604}" srcOrd="0" destOrd="0" parTransId="{9020409F-EC13-4852-B845-73BD52A51ECE}" sibTransId="{FD42826E-E838-41A5-A396-E1517BA0C1F1}"/>
    <dgm:cxn modelId="{C140B496-3F9F-4E34-A056-C3160F4D6DD2}" type="presOf" srcId="{794982E1-1503-4467-9FA6-649EA17AE604}" destId="{319302D1-F990-48D1-BBA7-DD54A5DE476D}" srcOrd="0" destOrd="0" presId="urn:microsoft.com/office/officeart/2008/layout/RadialCluster"/>
    <dgm:cxn modelId="{DDBA01E9-75BE-4C9C-89A7-ED217DBF02F7}" srcId="{BDEA0149-9776-4D6D-B427-08F7F9AC6444}" destId="{3C6F4E36-476E-4D96-B3BF-556710718C9F}" srcOrd="2" destOrd="0" parTransId="{7F974CE3-CBBD-49AA-BE91-F1DAF80AC02B}" sibTransId="{BFB028D6-4324-40D2-9C23-C6500A0725D9}"/>
    <dgm:cxn modelId="{8EC9DD49-498E-4735-80A1-F46EF6641000}" srcId="{BDEA0149-9776-4D6D-B427-08F7F9AC6444}" destId="{185C3D4D-DFF7-4365-9EE7-C97AE134EE40}" srcOrd="1" destOrd="0" parTransId="{49F6E0FE-16AD-4C7D-BAD6-532B5BAC3D72}" sibTransId="{FC0BE114-7E7C-49F4-8958-BBE827DB1ECF}"/>
    <dgm:cxn modelId="{493E6CFA-A7D0-4197-8B86-37872EF80D91}" srcId="{BDEA0149-9776-4D6D-B427-08F7F9AC6444}" destId="{9AB02E7A-D6E5-44B9-BC19-1ED43FBBCB23}" srcOrd="0" destOrd="0" parTransId="{1FAF797F-9F51-4D65-8458-1BF065836301}" sibTransId="{8187F4F2-B938-4444-A5C1-F94E032D42AF}"/>
    <dgm:cxn modelId="{4727B5BD-BE97-4856-A89D-81692D4E7CDF}" type="presOf" srcId="{9AB02E7A-D6E5-44B9-BC19-1ED43FBBCB23}" destId="{34747C8F-92BE-4103-902C-824FCE386185}" srcOrd="0" destOrd="0" presId="urn:microsoft.com/office/officeart/2008/layout/RadialCluster"/>
    <dgm:cxn modelId="{E115CA64-24C1-4B64-B5E7-71E886268877}" type="presOf" srcId="{BDEA0149-9776-4D6D-B427-08F7F9AC6444}" destId="{26C3C74E-900B-4D95-9CD6-3334E266268B}" srcOrd="0" destOrd="0" presId="urn:microsoft.com/office/officeart/2008/layout/RadialCluster"/>
    <dgm:cxn modelId="{696DFF83-F6B8-4EB5-BA30-4DAA5C2E2A5D}" srcId="{BDEA0149-9776-4D6D-B427-08F7F9AC6444}" destId="{EEC88705-E340-4A2F-AEED-92CE67324DFA}" srcOrd="3" destOrd="0" parTransId="{22399C61-8439-403C-9A26-7F26C7FB1B1C}" sibTransId="{DAC2AAA4-E714-47D9-8AF0-9D9793609E93}"/>
    <dgm:cxn modelId="{66773559-540B-45AC-933D-0F6EE36ED289}" type="presParOf" srcId="{26C3C74E-900B-4D95-9CD6-3334E266268B}" destId="{5EC8434E-B9A2-4015-8E3E-479DEE9F87A5}" srcOrd="0" destOrd="0" presId="urn:microsoft.com/office/officeart/2008/layout/RadialCluster"/>
    <dgm:cxn modelId="{8868E930-2327-49B9-A3C5-CBABB1A8BF51}" type="presParOf" srcId="{5EC8434E-B9A2-4015-8E3E-479DEE9F87A5}" destId="{34747C8F-92BE-4103-902C-824FCE386185}" srcOrd="0" destOrd="0" presId="urn:microsoft.com/office/officeart/2008/layout/RadialCluster"/>
    <dgm:cxn modelId="{2086985E-D2EC-4032-9140-3A86AA432EF6}" type="presParOf" srcId="{5EC8434E-B9A2-4015-8E3E-479DEE9F87A5}" destId="{97A2BCEF-927A-4340-A9AB-7E61DA784EAA}" srcOrd="1" destOrd="0" presId="urn:microsoft.com/office/officeart/2008/layout/RadialCluster"/>
    <dgm:cxn modelId="{6D0A70C4-AEB7-4FEE-A255-A4AD57BEA495}" type="presParOf" srcId="{5EC8434E-B9A2-4015-8E3E-479DEE9F87A5}" destId="{319302D1-F990-48D1-BBA7-DD54A5DE476D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84560-6AB7-4F59-849B-5F1AC46923C9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0E09428D-223A-4461-B507-0C625CE62C78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План</a:t>
          </a: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378 тыс.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тн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9F1AF9C-90E1-4C57-AA60-DC5F653D58A3}" type="parTrans" cxnId="{3AB8D21B-30E2-4B25-BB84-3EEC1DEFC678}">
      <dgm:prSet/>
      <dgm:spPr/>
      <dgm:t>
        <a:bodyPr/>
        <a:lstStyle/>
        <a:p>
          <a:endParaRPr lang="ru-RU"/>
        </a:p>
      </dgm:t>
    </dgm:pt>
    <dgm:pt modelId="{ED360714-32B4-4E3D-94C1-83339DE639DA}" type="sibTrans" cxnId="{3AB8D21B-30E2-4B25-BB84-3EEC1DEFC678}">
      <dgm:prSet/>
      <dgm:spPr/>
      <dgm:t>
        <a:bodyPr/>
        <a:lstStyle/>
        <a:p>
          <a:endParaRPr lang="ru-RU"/>
        </a:p>
      </dgm:t>
    </dgm:pt>
    <dgm:pt modelId="{DD970897-0591-4073-9F63-389343E4E2C0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Факт</a:t>
          </a: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407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тыс.тн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F91AF17-9833-466B-BD1B-A102D2DA0950}" type="parTrans" cxnId="{A0BBA83A-E201-42B2-8CAD-3F4246AC31B8}">
      <dgm:prSet/>
      <dgm:spPr/>
      <dgm:t>
        <a:bodyPr/>
        <a:lstStyle/>
        <a:p>
          <a:endParaRPr lang="ru-RU"/>
        </a:p>
      </dgm:t>
    </dgm:pt>
    <dgm:pt modelId="{A2D45554-6F69-4A47-8D93-CBFDAFE39ECE}" type="sibTrans" cxnId="{A0BBA83A-E201-42B2-8CAD-3F4246AC31B8}">
      <dgm:prSet/>
      <dgm:spPr/>
      <dgm:t>
        <a:bodyPr/>
        <a:lstStyle/>
        <a:p>
          <a:endParaRPr lang="ru-RU"/>
        </a:p>
      </dgm:t>
    </dgm:pt>
    <dgm:pt modelId="{FC86C9C0-66F2-408B-AACC-88BFB66583B1}" type="pres">
      <dgm:prSet presAssocID="{2B084560-6AB7-4F59-849B-5F1AC46923C9}" presName="arrowDiagram" presStyleCnt="0">
        <dgm:presLayoutVars>
          <dgm:chMax val="5"/>
          <dgm:dir/>
          <dgm:resizeHandles val="exact"/>
        </dgm:presLayoutVars>
      </dgm:prSet>
      <dgm:spPr/>
    </dgm:pt>
    <dgm:pt modelId="{03D47583-AE59-403D-AD8C-6CF807F16FD9}" type="pres">
      <dgm:prSet presAssocID="{2B084560-6AB7-4F59-849B-5F1AC46923C9}" presName="arrow" presStyleLbl="bgShp" presStyleIdx="0" presStyleCnt="1" custLinFactNeighborX="2113" custLinFactNeighborY="2332"/>
      <dgm:spPr>
        <a:solidFill>
          <a:schemeClr val="bg1">
            <a:lumMod val="85000"/>
          </a:schemeClr>
        </a:solidFill>
      </dgm:spPr>
    </dgm:pt>
    <dgm:pt modelId="{1C97CE56-F513-4782-8F40-E3B3E86F7411}" type="pres">
      <dgm:prSet presAssocID="{2B084560-6AB7-4F59-849B-5F1AC46923C9}" presName="arrowDiagram2" presStyleCnt="0"/>
      <dgm:spPr/>
    </dgm:pt>
    <dgm:pt modelId="{2E8EF840-9E24-45C3-AC68-294BD0BD4E47}" type="pres">
      <dgm:prSet presAssocID="{0E09428D-223A-4461-B507-0C625CE62C78}" presName="bullet2a" presStyleLbl="node1" presStyleIdx="0" presStyleCnt="2" custLinFactNeighborX="0" custLinFactNeighborY="38617"/>
      <dgm:spPr/>
    </dgm:pt>
    <dgm:pt modelId="{0C043A88-01FC-4F74-A867-3BC322CA1C8E}" type="pres">
      <dgm:prSet presAssocID="{0E09428D-223A-4461-B507-0C625CE62C78}" presName="textBox2a" presStyleLbl="revTx" presStyleIdx="0" presStyleCnt="2" custAng="0" custScaleX="108373" custScaleY="67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5E14A-E68F-4D10-88CA-578CE6952C41}" type="pres">
      <dgm:prSet presAssocID="{DD970897-0591-4073-9F63-389343E4E2C0}" presName="bullet2b" presStyleLbl="node1" presStyleIdx="1" presStyleCnt="2" custLinFactX="100000" custLinFactNeighborX="152804" custLinFactNeighborY="-65078"/>
      <dgm:spPr/>
    </dgm:pt>
    <dgm:pt modelId="{797690A0-4C9C-403B-8FB0-809D86C44CB0}" type="pres">
      <dgm:prSet presAssocID="{DD970897-0591-4073-9F63-389343E4E2C0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5C70D-6A33-49CB-BCD1-4A794936D985}" type="presOf" srcId="{2B084560-6AB7-4F59-849B-5F1AC46923C9}" destId="{FC86C9C0-66F2-408B-AACC-88BFB66583B1}" srcOrd="0" destOrd="0" presId="urn:microsoft.com/office/officeart/2005/8/layout/arrow2"/>
    <dgm:cxn modelId="{A0BBA83A-E201-42B2-8CAD-3F4246AC31B8}" srcId="{2B084560-6AB7-4F59-849B-5F1AC46923C9}" destId="{DD970897-0591-4073-9F63-389343E4E2C0}" srcOrd="1" destOrd="0" parTransId="{0F91AF17-9833-466B-BD1B-A102D2DA0950}" sibTransId="{A2D45554-6F69-4A47-8D93-CBFDAFE39ECE}"/>
    <dgm:cxn modelId="{3AB8D21B-30E2-4B25-BB84-3EEC1DEFC678}" srcId="{2B084560-6AB7-4F59-849B-5F1AC46923C9}" destId="{0E09428D-223A-4461-B507-0C625CE62C78}" srcOrd="0" destOrd="0" parTransId="{09F1AF9C-90E1-4C57-AA60-DC5F653D58A3}" sibTransId="{ED360714-32B4-4E3D-94C1-83339DE639DA}"/>
    <dgm:cxn modelId="{4ECE60EA-0C65-4FB7-819B-C0C3F1B234F0}" type="presOf" srcId="{0E09428D-223A-4461-B507-0C625CE62C78}" destId="{0C043A88-01FC-4F74-A867-3BC322CA1C8E}" srcOrd="0" destOrd="0" presId="urn:microsoft.com/office/officeart/2005/8/layout/arrow2"/>
    <dgm:cxn modelId="{64644EBE-68E5-4DCE-B813-E02A00D3D1DA}" type="presOf" srcId="{DD970897-0591-4073-9F63-389343E4E2C0}" destId="{797690A0-4C9C-403B-8FB0-809D86C44CB0}" srcOrd="0" destOrd="0" presId="urn:microsoft.com/office/officeart/2005/8/layout/arrow2"/>
    <dgm:cxn modelId="{587B1E61-58D4-451B-BFE7-F9163E0F4C38}" type="presParOf" srcId="{FC86C9C0-66F2-408B-AACC-88BFB66583B1}" destId="{03D47583-AE59-403D-AD8C-6CF807F16FD9}" srcOrd="0" destOrd="0" presId="urn:microsoft.com/office/officeart/2005/8/layout/arrow2"/>
    <dgm:cxn modelId="{24559F86-D564-4D85-AF9B-72A791814750}" type="presParOf" srcId="{FC86C9C0-66F2-408B-AACC-88BFB66583B1}" destId="{1C97CE56-F513-4782-8F40-E3B3E86F7411}" srcOrd="1" destOrd="0" presId="urn:microsoft.com/office/officeart/2005/8/layout/arrow2"/>
    <dgm:cxn modelId="{F6759DEF-2444-450B-B960-3C85B2CB2E9C}" type="presParOf" srcId="{1C97CE56-F513-4782-8F40-E3B3E86F7411}" destId="{2E8EF840-9E24-45C3-AC68-294BD0BD4E47}" srcOrd="0" destOrd="0" presId="urn:microsoft.com/office/officeart/2005/8/layout/arrow2"/>
    <dgm:cxn modelId="{2CCA1681-3305-485F-B5C7-35AECAD2A9BF}" type="presParOf" srcId="{1C97CE56-F513-4782-8F40-E3B3E86F7411}" destId="{0C043A88-01FC-4F74-A867-3BC322CA1C8E}" srcOrd="1" destOrd="0" presId="urn:microsoft.com/office/officeart/2005/8/layout/arrow2"/>
    <dgm:cxn modelId="{A18F8ACA-4A63-40AA-AB09-9D7090177DC6}" type="presParOf" srcId="{1C97CE56-F513-4782-8F40-E3B3E86F7411}" destId="{8695E14A-E68F-4D10-88CA-578CE6952C41}" srcOrd="2" destOrd="0" presId="urn:microsoft.com/office/officeart/2005/8/layout/arrow2"/>
    <dgm:cxn modelId="{AE99F863-324A-4C31-B598-80D6521951F5}" type="presParOf" srcId="{1C97CE56-F513-4782-8F40-E3B3E86F7411}" destId="{797690A0-4C9C-403B-8FB0-809D86C44CB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1E87C-948E-404B-BD23-C857C235DCDF}">
      <dsp:nvSpPr>
        <dsp:cNvPr id="0" name=""/>
        <dsp:cNvSpPr/>
      </dsp:nvSpPr>
      <dsp:spPr>
        <a:xfrm>
          <a:off x="0" y="382904"/>
          <a:ext cx="7842997" cy="856800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01DBF-392C-414E-A75F-2F1F99649270}">
      <dsp:nvSpPr>
        <dsp:cNvPr id="0" name=""/>
        <dsp:cNvSpPr/>
      </dsp:nvSpPr>
      <dsp:spPr>
        <a:xfrm>
          <a:off x="242098" y="111974"/>
          <a:ext cx="745795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3" tIns="0" rIns="2075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1. Формулировать КПЭ на основе иерархии метрик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094" y="160970"/>
        <a:ext cx="7359962" cy="905688"/>
      </dsp:txXfrm>
    </dsp:sp>
    <dsp:sp modelId="{C3ED7251-9FB7-4E35-BAD1-0AA8D1013D7A}">
      <dsp:nvSpPr>
        <dsp:cNvPr id="0" name=""/>
        <dsp:cNvSpPr/>
      </dsp:nvSpPr>
      <dsp:spPr>
        <a:xfrm>
          <a:off x="0" y="1746040"/>
          <a:ext cx="7842997" cy="856800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8E5A6-9FFB-46A7-86A5-8C228A83C7E1}">
      <dsp:nvSpPr>
        <dsp:cNvPr id="0" name=""/>
        <dsp:cNvSpPr/>
      </dsp:nvSpPr>
      <dsp:spPr>
        <a:xfrm>
          <a:off x="242134" y="1348101"/>
          <a:ext cx="746131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3" tIns="0" rIns="2075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2. Не ставить сразу необоснованно высокие цели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130" y="1397097"/>
        <a:ext cx="7363322" cy="905688"/>
      </dsp:txXfrm>
    </dsp:sp>
    <dsp:sp modelId="{14A6951C-1D06-4CBA-B75B-5F9AE6AC9B64}">
      <dsp:nvSpPr>
        <dsp:cNvPr id="0" name=""/>
        <dsp:cNvSpPr/>
      </dsp:nvSpPr>
      <dsp:spPr>
        <a:xfrm>
          <a:off x="0" y="3075170"/>
          <a:ext cx="7842997" cy="856800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BD35-7256-4BC3-9ACF-604AB26AFF80}">
      <dsp:nvSpPr>
        <dsp:cNvPr id="0" name=""/>
        <dsp:cNvSpPr/>
      </dsp:nvSpPr>
      <dsp:spPr>
        <a:xfrm>
          <a:off x="241240" y="2725728"/>
          <a:ext cx="749632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3" tIns="0" rIns="2075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3. Ставить цели по SMART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236" y="2774724"/>
        <a:ext cx="73983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27F0-2FE5-4EE8-B098-8F566E2C425E}">
      <dsp:nvSpPr>
        <dsp:cNvPr id="0" name=""/>
        <dsp:cNvSpPr/>
      </dsp:nvSpPr>
      <dsp:spPr>
        <a:xfrm>
          <a:off x="2975151" y="282852"/>
          <a:ext cx="1900992" cy="1828381"/>
        </a:xfrm>
        <a:prstGeom prst="ellipse">
          <a:avLst/>
        </a:prstGeom>
        <a:solidFill>
          <a:schemeClr val="bg1">
            <a:lumMod val="75000"/>
          </a:schemeClr>
        </a:solidFill>
        <a:ln w="381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Angsana New" pitchFamily="18" charset="-34"/>
            </a:rPr>
            <a:t>КПЭ</a:t>
          </a:r>
          <a:endParaRPr lang="ru-RU" sz="5500" b="1" kern="1200" dirty="0">
            <a:solidFill>
              <a:schemeClr val="tx1">
                <a:lumMod val="95000"/>
                <a:lumOff val="5000"/>
              </a:schemeClr>
            </a:solidFill>
            <a:cs typeface="Angsana New" pitchFamily="18" charset="-34"/>
          </a:endParaRPr>
        </a:p>
      </dsp:txBody>
      <dsp:txXfrm>
        <a:off x="3253545" y="550612"/>
        <a:ext cx="1344204" cy="1292861"/>
      </dsp:txXfrm>
    </dsp:sp>
    <dsp:sp modelId="{84D9A4CE-6ACE-485F-A4DF-2508ED6836F3}">
      <dsp:nvSpPr>
        <dsp:cNvPr id="0" name=""/>
        <dsp:cNvSpPr/>
      </dsp:nvSpPr>
      <dsp:spPr>
        <a:xfrm rot="8832511">
          <a:off x="1896267" y="2055622"/>
          <a:ext cx="1346999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1346999" y="14941"/>
              </a:lnTo>
            </a:path>
          </a:pathLst>
        </a:custGeom>
        <a:noFill/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36091" y="2036889"/>
        <a:ext cx="67349" cy="67349"/>
      </dsp:txXfrm>
    </dsp:sp>
    <dsp:sp modelId="{99A0B48D-BAAA-44B7-89F2-AF11D9F3ADD8}">
      <dsp:nvSpPr>
        <dsp:cNvPr id="0" name=""/>
        <dsp:cNvSpPr/>
      </dsp:nvSpPr>
      <dsp:spPr>
        <a:xfrm>
          <a:off x="91738" y="2011965"/>
          <a:ext cx="2097268" cy="1958958"/>
        </a:xfrm>
        <a:prstGeom prst="ellipse">
          <a:avLst/>
        </a:prstGeom>
        <a:solidFill>
          <a:schemeClr val="bg1">
            <a:lumMod val="75000"/>
          </a:schemeClr>
        </a:solidFill>
        <a:ln w="381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Оперативные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876" y="2298848"/>
        <a:ext cx="1482992" cy="1385192"/>
      </dsp:txXfrm>
    </dsp:sp>
    <dsp:sp modelId="{190B3B80-F0F9-41C3-B01F-BB58A6DE6016}">
      <dsp:nvSpPr>
        <dsp:cNvPr id="0" name=""/>
        <dsp:cNvSpPr/>
      </dsp:nvSpPr>
      <dsp:spPr>
        <a:xfrm rot="2011805">
          <a:off x="4597769" y="2067879"/>
          <a:ext cx="1329232" cy="29882"/>
        </a:xfrm>
        <a:custGeom>
          <a:avLst/>
          <a:gdLst/>
          <a:ahLst/>
          <a:cxnLst/>
          <a:rect l="0" t="0" r="0" b="0"/>
          <a:pathLst>
            <a:path>
              <a:moveTo>
                <a:pt x="0" y="14941"/>
              </a:moveTo>
              <a:lnTo>
                <a:pt x="1329232" y="14941"/>
              </a:lnTo>
            </a:path>
          </a:pathLst>
        </a:custGeom>
        <a:noFill/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9154" y="2049589"/>
        <a:ext cx="66461" cy="66461"/>
      </dsp:txXfrm>
    </dsp:sp>
    <dsp:sp modelId="{D778A035-0443-4430-9D90-3D7ECB9E7E27}">
      <dsp:nvSpPr>
        <dsp:cNvPr id="0" name=""/>
        <dsp:cNvSpPr/>
      </dsp:nvSpPr>
      <dsp:spPr>
        <a:xfrm>
          <a:off x="5634877" y="2044393"/>
          <a:ext cx="2008575" cy="1901475"/>
        </a:xfrm>
        <a:prstGeom prst="ellipse">
          <a:avLst/>
        </a:prstGeom>
        <a:solidFill>
          <a:schemeClr val="bg1">
            <a:lumMod val="75000"/>
          </a:schemeClr>
        </a:solidFill>
        <a:ln w="381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Стратегические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9026" y="2322858"/>
        <a:ext cx="1420277" cy="1344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47C8F-92BE-4103-902C-824FCE386185}">
      <dsp:nvSpPr>
        <dsp:cNvPr id="0" name=""/>
        <dsp:cNvSpPr/>
      </dsp:nvSpPr>
      <dsp:spPr>
        <a:xfrm>
          <a:off x="71746" y="323774"/>
          <a:ext cx="1970975" cy="1718947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B050"/>
              </a:solidFill>
            </a:rPr>
            <a:t>+</a:t>
          </a:r>
          <a:endParaRPr lang="ru-RU" sz="6000" b="1" kern="1200" dirty="0">
            <a:solidFill>
              <a:srgbClr val="00B050"/>
            </a:solidFill>
          </a:endParaRPr>
        </a:p>
      </dsp:txBody>
      <dsp:txXfrm>
        <a:off x="155658" y="407686"/>
        <a:ext cx="1803151" cy="1551123"/>
      </dsp:txXfrm>
    </dsp:sp>
    <dsp:sp modelId="{97A2BCEF-927A-4340-A9AB-7E61DA784EAA}">
      <dsp:nvSpPr>
        <dsp:cNvPr id="0" name=""/>
        <dsp:cNvSpPr/>
      </dsp:nvSpPr>
      <dsp:spPr>
        <a:xfrm rot="883381">
          <a:off x="2010237" y="1693649"/>
          <a:ext cx="1978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8704" y="0"/>
              </a:lnTo>
            </a:path>
          </a:pathLst>
        </a:custGeom>
        <a:noFill/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302D1-F990-48D1-BBA7-DD54A5DE476D}">
      <dsp:nvSpPr>
        <dsp:cNvPr id="0" name=""/>
        <dsp:cNvSpPr/>
      </dsp:nvSpPr>
      <dsp:spPr>
        <a:xfrm>
          <a:off x="3956456" y="0"/>
          <a:ext cx="4739302" cy="513554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B050"/>
              </a:solidFill>
            </a:rPr>
            <a:t>●</a:t>
          </a: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сотрудников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B050"/>
              </a:solidFill>
            </a:rPr>
            <a:t>●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справедливость, прозрачность и сопоставимость результатов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B050"/>
              </a:solidFill>
            </a:rPr>
            <a:t>●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корректировка работы сотрудника по полученным низким показателям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B050"/>
              </a:solidFill>
            </a:rPr>
            <a:t>●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персонала в достижении поставленных целей организации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B050"/>
              </a:solidFill>
            </a:rPr>
            <a:t>●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качества выполнения обязанностей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7810" y="231354"/>
        <a:ext cx="4276594" cy="4672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47583-AE59-403D-AD8C-6CF807F16FD9}">
      <dsp:nvSpPr>
        <dsp:cNvPr id="0" name=""/>
        <dsp:cNvSpPr/>
      </dsp:nvSpPr>
      <dsp:spPr>
        <a:xfrm>
          <a:off x="19124" y="0"/>
          <a:ext cx="5969299" cy="3730812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EF840-9E24-45C3-AC68-294BD0BD4E47}">
      <dsp:nvSpPr>
        <dsp:cNvPr id="0" name=""/>
        <dsp:cNvSpPr/>
      </dsp:nvSpPr>
      <dsp:spPr>
        <a:xfrm>
          <a:off x="1397424" y="2113973"/>
          <a:ext cx="208925" cy="2089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43A88-01FC-4F74-A867-3BC322CA1C8E}">
      <dsp:nvSpPr>
        <dsp:cNvPr id="0" name=""/>
        <dsp:cNvSpPr/>
      </dsp:nvSpPr>
      <dsp:spPr>
        <a:xfrm>
          <a:off x="1420668" y="2399223"/>
          <a:ext cx="2102460" cy="107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05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План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378 тыс.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тн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0668" y="2399223"/>
        <a:ext cx="2102460" cy="1070119"/>
      </dsp:txXfrm>
    </dsp:sp>
    <dsp:sp modelId="{8695E14A-E68F-4D10-88CA-578CE6952C41}">
      <dsp:nvSpPr>
        <dsp:cNvPr id="0" name=""/>
        <dsp:cNvSpPr/>
      </dsp:nvSpPr>
      <dsp:spPr>
        <a:xfrm>
          <a:off x="4227961" y="848853"/>
          <a:ext cx="358157" cy="3581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690A0-4C9C-403B-8FB0-809D86C44CB0}">
      <dsp:nvSpPr>
        <dsp:cNvPr id="0" name=""/>
        <dsp:cNvSpPr/>
      </dsp:nvSpPr>
      <dsp:spPr>
        <a:xfrm>
          <a:off x="3501602" y="1261014"/>
          <a:ext cx="1940022" cy="246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8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Факт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407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тыс.тн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1602" y="1261014"/>
        <a:ext cx="1940022" cy="246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6511" y="4586538"/>
            <a:ext cx="8370978" cy="95615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КЛЮЧЕВЫЕ ПОКАЗАТЕЛИ ЭФФЕКТИВНОСТИ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72" y="6354823"/>
            <a:ext cx="2210928" cy="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ключевые показатели эффективности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72" y="6354823"/>
            <a:ext cx="2210928" cy="5031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8541" y="1443839"/>
            <a:ext cx="7754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показатели эффективности, которые важны для достижения целей компании.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789" y="2274836"/>
            <a:ext cx="7960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оценки работы и мотивации персонала компании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Ключевые показатели эффективности основаны на измерении количественных результатов сотрудников, прямым образом влияют на оплату труда сотрудников организации и помогают мотивировать персонал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2978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70" y="313766"/>
            <a:ext cx="7839635" cy="13377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даёт компании внедрение системы ключевых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770093" y="1927410"/>
            <a:ext cx="1550895" cy="278802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сотрудников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809" y="1927407"/>
            <a:ext cx="1631579" cy="27880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Измеримость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957482" y="1927409"/>
            <a:ext cx="1541929" cy="2788023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между целями компании и сотрудников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24" y="6354820"/>
            <a:ext cx="2210928" cy="503177"/>
          </a:xfrm>
          <a:prstGeom prst="rect">
            <a:avLst/>
          </a:prstGeom>
        </p:spPr>
      </p:pic>
      <p:sp>
        <p:nvSpPr>
          <p:cNvPr id="13" name="Блок-схема: процесс 12"/>
          <p:cNvSpPr/>
          <p:nvPr/>
        </p:nvSpPr>
        <p:spPr>
          <a:xfrm>
            <a:off x="7025524" y="1927408"/>
            <a:ext cx="1541929" cy="2788023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ответственности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77" y="331696"/>
            <a:ext cx="7839635" cy="1337732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разработать и внедрить KПЭ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08405"/>
              </p:ext>
            </p:extLst>
          </p:nvPr>
        </p:nvGraphicFramePr>
        <p:xfrm>
          <a:off x="672353" y="1604681"/>
          <a:ext cx="7842997" cy="457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90" y="6354823"/>
            <a:ext cx="2210928" cy="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41" y="394448"/>
            <a:ext cx="7839635" cy="13377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КПЭ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82715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19" y="6354823"/>
            <a:ext cx="2210928" cy="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105133"/>
            <a:ext cx="8615081" cy="1337732"/>
          </a:xfrm>
        </p:spPr>
        <p:txBody>
          <a:bodyPr>
            <a:normAutofit/>
          </a:bodyPr>
          <a:lstStyle/>
          <a:p>
            <a:pPr lvl="1" algn="ctr" fontAlgn="base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KПЭ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72946"/>
              </p:ext>
            </p:extLst>
          </p:nvPr>
        </p:nvGraphicFramePr>
        <p:xfrm>
          <a:off x="143434" y="1354891"/>
          <a:ext cx="8713695" cy="513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6354823"/>
            <a:ext cx="2210928" cy="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322730"/>
            <a:ext cx="8274423" cy="1337732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06071"/>
            <a:ext cx="7869891" cy="5011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КПЭ: Выполнение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плана по отгрузке готовой продукции за отчетный месяц на 100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(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достижении плана по отгрузке готовой продукции за отчетный месяц 31 000 т, (за каждый % перевыполнения плана +2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Премия за перевыполнение составила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1,9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6746587"/>
              </p:ext>
            </p:extLst>
          </p:nvPr>
        </p:nvGraphicFramePr>
        <p:xfrm>
          <a:off x="1721223" y="2537011"/>
          <a:ext cx="5988424" cy="373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6354823"/>
            <a:ext cx="2210928" cy="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963271"/>
            <a:ext cx="7869891" cy="4213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Спасибо за внимание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345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197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КЛЮЧЕВЫЕ ПОКАЗАТЕЛИ ЭФФЕКТИВНОСТИ </vt:lpstr>
      <vt:lpstr>ключевые показатели эффективности</vt:lpstr>
      <vt:lpstr>Что даёт компании внедрение системы ключевых показателей</vt:lpstr>
      <vt:lpstr>Как разработать и внедрить KПЭ</vt:lpstr>
      <vt:lpstr>Виды КПЭ</vt:lpstr>
      <vt:lpstr>Преимущества KПЭ</vt:lpstr>
      <vt:lpstr>Пример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Пучина Татьяна Викторовна</cp:lastModifiedBy>
  <cp:revision>127</cp:revision>
  <cp:lastPrinted>2019-04-22T23:05:36Z</cp:lastPrinted>
  <dcterms:created xsi:type="dcterms:W3CDTF">2016-11-18T14:12:19Z</dcterms:created>
  <dcterms:modified xsi:type="dcterms:W3CDTF">2023-12-13T01:28:15Z</dcterms:modified>
</cp:coreProperties>
</file>