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7"/>
  </p:notesMasterIdLst>
  <p:sldIdLst>
    <p:sldId id="385" r:id="rId2"/>
    <p:sldId id="481" r:id="rId3"/>
    <p:sldId id="491" r:id="rId4"/>
    <p:sldId id="480" r:id="rId5"/>
    <p:sldId id="486" r:id="rId6"/>
    <p:sldId id="485" r:id="rId7"/>
    <p:sldId id="484" r:id="rId8"/>
    <p:sldId id="483" r:id="rId9"/>
    <p:sldId id="482" r:id="rId10"/>
    <p:sldId id="489" r:id="rId11"/>
    <p:sldId id="487" r:id="rId12"/>
    <p:sldId id="488" r:id="rId13"/>
    <p:sldId id="490" r:id="rId14"/>
    <p:sldId id="492" r:id="rId15"/>
    <p:sldId id="493" r:id="rId16"/>
  </p:sldIdLst>
  <p:sldSz cx="9144000" cy="5143500" type="screen16x9"/>
  <p:notesSz cx="6797675" cy="9874250"/>
  <p:defaultTextStyle>
    <a:defPPr>
      <a:defRPr lang="en-US"/>
    </a:defPPr>
    <a:lvl1pPr marL="0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371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4797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7196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69594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2021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4390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6760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39131" algn="l" defTabSz="3423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76E56B2-9763-4AE8-936C-E4B65F367863}">
          <p14:sldIdLst>
            <p14:sldId id="385"/>
            <p14:sldId id="481"/>
            <p14:sldId id="491"/>
            <p14:sldId id="480"/>
            <p14:sldId id="486"/>
            <p14:sldId id="485"/>
            <p14:sldId id="484"/>
            <p14:sldId id="483"/>
            <p14:sldId id="482"/>
            <p14:sldId id="489"/>
            <p14:sldId id="487"/>
            <p14:sldId id="488"/>
            <p14:sldId id="490"/>
            <p14:sldId id="492"/>
            <p14:sldId id="4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йко Алексей Сергеевич" initials="БАС" lastIdx="1" clrIdx="0">
    <p:extLst>
      <p:ext uri="{19B8F6BF-5375-455C-9EA6-DF929625EA0E}">
        <p15:presenceInfo xmlns="" xmlns:p15="http://schemas.microsoft.com/office/powerpoint/2012/main" userId="S-1-5-21-37687545-2444707694-1998850020-93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7EAE9"/>
    <a:srgbClr val="E6F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7133" autoAdjust="0"/>
  </p:normalViewPr>
  <p:slideViewPr>
    <p:cSldViewPr>
      <p:cViewPr>
        <p:scale>
          <a:sx n="140" d="100"/>
          <a:sy n="140" d="100"/>
        </p:scale>
        <p:origin x="-1050" y="-2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C0478-D79D-41DE-A330-DCCA9151095D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CFBCEE-4298-4C14-A04B-BAD04F29CA60}">
      <dgm:prSet custT="1"/>
      <dgm:spPr/>
      <dgm:t>
        <a:bodyPr/>
        <a:lstStyle/>
        <a:p>
          <a:pPr rtl="0"/>
          <a:r>
            <a:rPr lang="ru-RU" sz="1600" dirty="0" smtClean="0"/>
            <a:t>Достаточно трудно</a:t>
          </a:r>
          <a:endParaRPr lang="ru-RU" sz="1600" dirty="0"/>
        </a:p>
      </dgm:t>
    </dgm:pt>
    <dgm:pt modelId="{28310C7D-9747-4808-881E-787AFE77E9B5}" type="parTrans" cxnId="{AE9D04AD-D7D4-4A3A-9995-9E4A4BEE6E9B}">
      <dgm:prSet/>
      <dgm:spPr/>
      <dgm:t>
        <a:bodyPr/>
        <a:lstStyle/>
        <a:p>
          <a:endParaRPr lang="ru-RU"/>
        </a:p>
      </dgm:t>
    </dgm:pt>
    <dgm:pt modelId="{78674D01-3F12-42C5-931A-D80645A2D58D}" type="sibTrans" cxnId="{AE9D04AD-D7D4-4A3A-9995-9E4A4BEE6E9B}">
      <dgm:prSet/>
      <dgm:spPr/>
      <dgm:t>
        <a:bodyPr/>
        <a:lstStyle/>
        <a:p>
          <a:endParaRPr lang="ru-RU"/>
        </a:p>
      </dgm:t>
    </dgm:pt>
    <dgm:pt modelId="{C85D64F1-B539-45B1-96CD-D6F1491CBF54}">
      <dgm:prSet/>
      <dgm:spPr/>
      <dgm:t>
        <a:bodyPr/>
        <a:lstStyle/>
        <a:p>
          <a:pPr rtl="0"/>
          <a:r>
            <a:rPr lang="ru-RU" dirty="0" smtClean="0"/>
            <a:t>Изменить свои привычки</a:t>
          </a:r>
          <a:endParaRPr lang="ru-RU" dirty="0"/>
        </a:p>
      </dgm:t>
    </dgm:pt>
    <dgm:pt modelId="{B42B03CE-3FEE-4E54-9EA4-6BA9C7702472}" type="parTrans" cxnId="{69970863-2FD8-4C9A-A727-E3EE6C43FA07}">
      <dgm:prSet/>
      <dgm:spPr/>
      <dgm:t>
        <a:bodyPr/>
        <a:lstStyle/>
        <a:p>
          <a:endParaRPr lang="ru-RU"/>
        </a:p>
      </dgm:t>
    </dgm:pt>
    <dgm:pt modelId="{8C4FD24F-CA84-4356-9D7E-85C5637B3FFC}" type="sibTrans" cxnId="{69970863-2FD8-4C9A-A727-E3EE6C43FA07}">
      <dgm:prSet/>
      <dgm:spPr/>
      <dgm:t>
        <a:bodyPr/>
        <a:lstStyle/>
        <a:p>
          <a:endParaRPr lang="ru-RU"/>
        </a:p>
      </dgm:t>
    </dgm:pt>
    <dgm:pt modelId="{4D94E306-1CC6-4BF1-BD53-9CC35395A320}">
      <dgm:prSet/>
      <dgm:spPr/>
      <dgm:t>
        <a:bodyPr/>
        <a:lstStyle/>
        <a:p>
          <a:pPr rtl="0"/>
          <a:r>
            <a:rPr lang="ru-RU" dirty="0" smtClean="0"/>
            <a:t>Развить в себе добродетели</a:t>
          </a:r>
          <a:endParaRPr lang="ru-RU" dirty="0"/>
        </a:p>
      </dgm:t>
    </dgm:pt>
    <dgm:pt modelId="{2688569D-53E7-4C02-AFB0-98C0D0834B84}" type="parTrans" cxnId="{9AB25E8E-61A3-43C1-B1E2-88E4B711878A}">
      <dgm:prSet/>
      <dgm:spPr/>
      <dgm:t>
        <a:bodyPr/>
        <a:lstStyle/>
        <a:p>
          <a:endParaRPr lang="ru-RU"/>
        </a:p>
      </dgm:t>
    </dgm:pt>
    <dgm:pt modelId="{C655EC51-1D6A-43D9-AF2F-964725DDC719}" type="sibTrans" cxnId="{9AB25E8E-61A3-43C1-B1E2-88E4B711878A}">
      <dgm:prSet/>
      <dgm:spPr/>
      <dgm:t>
        <a:bodyPr/>
        <a:lstStyle/>
        <a:p>
          <a:endParaRPr lang="ru-RU"/>
        </a:p>
      </dgm:t>
    </dgm:pt>
    <dgm:pt modelId="{AA30A621-7E5E-4A2B-A2E9-B1AF5DEE5950}">
      <dgm:prSet/>
      <dgm:spPr/>
      <dgm:t>
        <a:bodyPr/>
        <a:lstStyle/>
        <a:p>
          <a:pPr rtl="0"/>
          <a:r>
            <a:rPr lang="ru-RU" dirty="0" smtClean="0"/>
            <a:t>Изучить фундаментальные дисциплины</a:t>
          </a:r>
          <a:endParaRPr lang="ru-RU" dirty="0"/>
        </a:p>
      </dgm:t>
    </dgm:pt>
    <dgm:pt modelId="{BF8E0BCD-6E17-40BF-827A-0604D1368C02}" type="parTrans" cxnId="{208F44C7-7B08-4148-AEE2-C723F18C8611}">
      <dgm:prSet/>
      <dgm:spPr/>
      <dgm:t>
        <a:bodyPr/>
        <a:lstStyle/>
        <a:p>
          <a:endParaRPr lang="ru-RU"/>
        </a:p>
      </dgm:t>
    </dgm:pt>
    <dgm:pt modelId="{DD630B82-B8AC-4B4E-B8E2-081134A49BC6}" type="sibTrans" cxnId="{208F44C7-7B08-4148-AEE2-C723F18C8611}">
      <dgm:prSet/>
      <dgm:spPr/>
      <dgm:t>
        <a:bodyPr/>
        <a:lstStyle/>
        <a:p>
          <a:endParaRPr lang="ru-RU"/>
        </a:p>
      </dgm:t>
    </dgm:pt>
    <dgm:pt modelId="{BF60067D-6C11-4C91-BB3A-943A53E8332A}">
      <dgm:prSet/>
      <dgm:spPr/>
      <dgm:t>
        <a:bodyPr/>
        <a:lstStyle/>
        <a:p>
          <a:pPr rtl="0"/>
          <a:endParaRPr lang="ru-RU" dirty="0"/>
        </a:p>
      </dgm:t>
    </dgm:pt>
    <dgm:pt modelId="{E98D6C32-3232-45EA-97A9-4B3615D14C81}" type="parTrans" cxnId="{8A33B015-CFAB-4FC1-A3C7-71E41B4D3F12}">
      <dgm:prSet/>
      <dgm:spPr/>
      <dgm:t>
        <a:bodyPr/>
        <a:lstStyle/>
        <a:p>
          <a:endParaRPr lang="ru-RU"/>
        </a:p>
      </dgm:t>
    </dgm:pt>
    <dgm:pt modelId="{9567313E-D3F5-4546-8A4E-4F08DEB3927B}" type="sibTrans" cxnId="{8A33B015-CFAB-4FC1-A3C7-71E41B4D3F12}">
      <dgm:prSet/>
      <dgm:spPr/>
      <dgm:t>
        <a:bodyPr/>
        <a:lstStyle/>
        <a:p>
          <a:endParaRPr lang="ru-RU"/>
        </a:p>
      </dgm:t>
    </dgm:pt>
    <dgm:pt modelId="{D4285E08-6539-4C2F-A019-E69EAB8741BB}">
      <dgm:prSet/>
      <dgm:spPr/>
      <dgm:t>
        <a:bodyPr/>
        <a:lstStyle/>
        <a:p>
          <a:pPr rtl="0"/>
          <a:r>
            <a:rPr lang="ru-RU" dirty="0" smtClean="0"/>
            <a:t>Научиться держать слово</a:t>
          </a:r>
          <a:endParaRPr lang="ru-RU" dirty="0"/>
        </a:p>
      </dgm:t>
    </dgm:pt>
    <dgm:pt modelId="{17E67D91-AE15-4E47-8A4F-1A3E3BF1365F}" type="parTrans" cxnId="{870307A2-0D64-4916-9A9C-DED8F75AC86D}">
      <dgm:prSet/>
      <dgm:spPr/>
      <dgm:t>
        <a:bodyPr/>
        <a:lstStyle/>
        <a:p>
          <a:endParaRPr lang="ru-RU"/>
        </a:p>
      </dgm:t>
    </dgm:pt>
    <dgm:pt modelId="{603292BF-2EEF-40F4-8B13-A0BEEFAD63E4}" type="sibTrans" cxnId="{870307A2-0D64-4916-9A9C-DED8F75AC86D}">
      <dgm:prSet/>
      <dgm:spPr/>
      <dgm:t>
        <a:bodyPr/>
        <a:lstStyle/>
        <a:p>
          <a:endParaRPr lang="ru-RU"/>
        </a:p>
      </dgm:t>
    </dgm:pt>
    <dgm:pt modelId="{F5E43A8E-EBEF-49C6-91E0-5F371AB07FF0}">
      <dgm:prSet/>
      <dgm:spPr/>
      <dgm:t>
        <a:bodyPr/>
        <a:lstStyle/>
        <a:p>
          <a:pPr rtl="0"/>
          <a:r>
            <a:rPr lang="ru-RU" dirty="0" smtClean="0"/>
            <a:t>Искренне уважать чувства и убеждения других людей</a:t>
          </a:r>
          <a:endParaRPr lang="ru-RU" dirty="0"/>
        </a:p>
      </dgm:t>
    </dgm:pt>
    <dgm:pt modelId="{CFEF0E3E-8A47-4034-AD31-D30EA557E5B7}" type="parTrans" cxnId="{AC92F615-2D94-444F-8853-6CB53261A8B8}">
      <dgm:prSet/>
      <dgm:spPr/>
      <dgm:t>
        <a:bodyPr/>
        <a:lstStyle/>
        <a:p>
          <a:endParaRPr lang="ru-RU"/>
        </a:p>
      </dgm:t>
    </dgm:pt>
    <dgm:pt modelId="{474399A5-058D-48B0-A7A6-173B7BB70BC8}" type="sibTrans" cxnId="{AC92F615-2D94-444F-8853-6CB53261A8B8}">
      <dgm:prSet/>
      <dgm:spPr/>
      <dgm:t>
        <a:bodyPr/>
        <a:lstStyle/>
        <a:p>
          <a:endParaRPr lang="ru-RU"/>
        </a:p>
      </dgm:t>
    </dgm:pt>
    <dgm:pt modelId="{8E55FD93-8BC6-4477-9D47-9C9CC3EB3E08}">
      <dgm:prSet/>
      <dgm:spPr/>
      <dgm:t>
        <a:bodyPr/>
        <a:lstStyle/>
        <a:p>
          <a:pPr rtl="0"/>
          <a:r>
            <a:rPr lang="ru-RU" dirty="0" smtClean="0"/>
            <a:t>Проявлять мужество</a:t>
          </a:r>
          <a:endParaRPr lang="ru-RU" dirty="0"/>
        </a:p>
      </dgm:t>
    </dgm:pt>
    <dgm:pt modelId="{01861728-E340-44AE-A985-6444995CB7BF}" type="parTrans" cxnId="{B460496C-8160-43C9-B3B8-19854E7D7E95}">
      <dgm:prSet/>
      <dgm:spPr/>
      <dgm:t>
        <a:bodyPr/>
        <a:lstStyle/>
        <a:p>
          <a:endParaRPr lang="ru-RU"/>
        </a:p>
      </dgm:t>
    </dgm:pt>
    <dgm:pt modelId="{A5F85340-5413-4101-91EB-F6501B72314F}" type="sibTrans" cxnId="{B460496C-8160-43C9-B3B8-19854E7D7E95}">
      <dgm:prSet/>
      <dgm:spPr/>
      <dgm:t>
        <a:bodyPr/>
        <a:lstStyle/>
        <a:p>
          <a:endParaRPr lang="ru-RU"/>
        </a:p>
      </dgm:t>
    </dgm:pt>
    <dgm:pt modelId="{DD1E7C9B-ABB9-462C-9B74-F676D1899A14}" type="pres">
      <dgm:prSet presAssocID="{378C0478-D79D-41DE-A330-DCCA9151095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830BB-E2FA-4DCE-B877-7E654A6016B1}" type="pres">
      <dgm:prSet presAssocID="{9ECFBCEE-4298-4C14-A04B-BAD04F29CA60}" presName="composite" presStyleCnt="0"/>
      <dgm:spPr/>
    </dgm:pt>
    <dgm:pt modelId="{A3749459-FB70-499B-B37B-D0BB4FF7E073}" type="pres">
      <dgm:prSet presAssocID="{9ECFBCEE-4298-4C14-A04B-BAD04F29CA60}" presName="parentText" presStyleLbl="alignNode1" presStyleIdx="0" presStyleCnt="1" custLinFactNeighborX="-11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0963B-A353-46A2-996C-BF5003C98A6C}" type="pres">
      <dgm:prSet presAssocID="{9ECFBCEE-4298-4C14-A04B-BAD04F29CA60}" presName="descendantText" presStyleLbl="alignAcc1" presStyleIdx="0" presStyleCnt="1" custScaleX="99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9D04AD-D7D4-4A3A-9995-9E4A4BEE6E9B}" srcId="{378C0478-D79D-41DE-A330-DCCA9151095D}" destId="{9ECFBCEE-4298-4C14-A04B-BAD04F29CA60}" srcOrd="0" destOrd="0" parTransId="{28310C7D-9747-4808-881E-787AFE77E9B5}" sibTransId="{78674D01-3F12-42C5-931A-D80645A2D58D}"/>
    <dgm:cxn modelId="{C5257EB3-2787-4E69-8DF5-0D5EC651D110}" type="presOf" srcId="{BF60067D-6C11-4C91-BB3A-943A53E8332A}" destId="{5250963B-A353-46A2-996C-BF5003C98A6C}" srcOrd="0" destOrd="6" presId="urn:microsoft.com/office/officeart/2005/8/layout/chevron2"/>
    <dgm:cxn modelId="{3347496C-3FCA-4068-811A-23D0429656B2}" type="presOf" srcId="{AA30A621-7E5E-4A2B-A2E9-B1AF5DEE5950}" destId="{5250963B-A353-46A2-996C-BF5003C98A6C}" srcOrd="0" destOrd="2" presId="urn:microsoft.com/office/officeart/2005/8/layout/chevron2"/>
    <dgm:cxn modelId="{269EC0F0-3533-455A-9BAA-324C254847BB}" type="presOf" srcId="{9ECFBCEE-4298-4C14-A04B-BAD04F29CA60}" destId="{A3749459-FB70-499B-B37B-D0BB4FF7E073}" srcOrd="0" destOrd="0" presId="urn:microsoft.com/office/officeart/2005/8/layout/chevron2"/>
    <dgm:cxn modelId="{8A33B015-CFAB-4FC1-A3C7-71E41B4D3F12}" srcId="{9ECFBCEE-4298-4C14-A04B-BAD04F29CA60}" destId="{BF60067D-6C11-4C91-BB3A-943A53E8332A}" srcOrd="6" destOrd="0" parTransId="{E98D6C32-3232-45EA-97A9-4B3615D14C81}" sibTransId="{9567313E-D3F5-4546-8A4E-4F08DEB3927B}"/>
    <dgm:cxn modelId="{69970863-2FD8-4C9A-A727-E3EE6C43FA07}" srcId="{9ECFBCEE-4298-4C14-A04B-BAD04F29CA60}" destId="{C85D64F1-B539-45B1-96CD-D6F1491CBF54}" srcOrd="0" destOrd="0" parTransId="{B42B03CE-3FEE-4E54-9EA4-6BA9C7702472}" sibTransId="{8C4FD24F-CA84-4356-9D7E-85C5637B3FFC}"/>
    <dgm:cxn modelId="{E3CDB27D-87D1-476F-A6A2-9B61FB90A802}" type="presOf" srcId="{F5E43A8E-EBEF-49C6-91E0-5F371AB07FF0}" destId="{5250963B-A353-46A2-996C-BF5003C98A6C}" srcOrd="0" destOrd="5" presId="urn:microsoft.com/office/officeart/2005/8/layout/chevron2"/>
    <dgm:cxn modelId="{28FABD41-2967-43E7-9ACF-444963E228E5}" type="presOf" srcId="{C85D64F1-B539-45B1-96CD-D6F1491CBF54}" destId="{5250963B-A353-46A2-996C-BF5003C98A6C}" srcOrd="0" destOrd="0" presId="urn:microsoft.com/office/officeart/2005/8/layout/chevron2"/>
    <dgm:cxn modelId="{B460496C-8160-43C9-B3B8-19854E7D7E95}" srcId="{9ECFBCEE-4298-4C14-A04B-BAD04F29CA60}" destId="{8E55FD93-8BC6-4477-9D47-9C9CC3EB3E08}" srcOrd="4" destOrd="0" parTransId="{01861728-E340-44AE-A985-6444995CB7BF}" sibTransId="{A5F85340-5413-4101-91EB-F6501B72314F}"/>
    <dgm:cxn modelId="{870307A2-0D64-4916-9A9C-DED8F75AC86D}" srcId="{9ECFBCEE-4298-4C14-A04B-BAD04F29CA60}" destId="{D4285E08-6539-4C2F-A019-E69EAB8741BB}" srcOrd="3" destOrd="0" parTransId="{17E67D91-AE15-4E47-8A4F-1A3E3BF1365F}" sibTransId="{603292BF-2EEF-40F4-8B13-A0BEEFAD63E4}"/>
    <dgm:cxn modelId="{C9A4ACCC-494B-4D2F-B06A-BAD393F3CE57}" type="presOf" srcId="{4D94E306-1CC6-4BF1-BD53-9CC35395A320}" destId="{5250963B-A353-46A2-996C-BF5003C98A6C}" srcOrd="0" destOrd="1" presId="urn:microsoft.com/office/officeart/2005/8/layout/chevron2"/>
    <dgm:cxn modelId="{18A33490-D8F2-4766-8A04-99F099053DEB}" type="presOf" srcId="{8E55FD93-8BC6-4477-9D47-9C9CC3EB3E08}" destId="{5250963B-A353-46A2-996C-BF5003C98A6C}" srcOrd="0" destOrd="4" presId="urn:microsoft.com/office/officeart/2005/8/layout/chevron2"/>
    <dgm:cxn modelId="{AC92F615-2D94-444F-8853-6CB53261A8B8}" srcId="{9ECFBCEE-4298-4C14-A04B-BAD04F29CA60}" destId="{F5E43A8E-EBEF-49C6-91E0-5F371AB07FF0}" srcOrd="5" destOrd="0" parTransId="{CFEF0E3E-8A47-4034-AD31-D30EA557E5B7}" sibTransId="{474399A5-058D-48B0-A7A6-173B7BB70BC8}"/>
    <dgm:cxn modelId="{208F44C7-7B08-4148-AEE2-C723F18C8611}" srcId="{9ECFBCEE-4298-4C14-A04B-BAD04F29CA60}" destId="{AA30A621-7E5E-4A2B-A2E9-B1AF5DEE5950}" srcOrd="2" destOrd="0" parTransId="{BF8E0BCD-6E17-40BF-827A-0604D1368C02}" sibTransId="{DD630B82-B8AC-4B4E-B8E2-081134A49BC6}"/>
    <dgm:cxn modelId="{9AB25E8E-61A3-43C1-B1E2-88E4B711878A}" srcId="{9ECFBCEE-4298-4C14-A04B-BAD04F29CA60}" destId="{4D94E306-1CC6-4BF1-BD53-9CC35395A320}" srcOrd="1" destOrd="0" parTransId="{2688569D-53E7-4C02-AFB0-98C0D0834B84}" sibTransId="{C655EC51-1D6A-43D9-AF2F-964725DDC719}"/>
    <dgm:cxn modelId="{4CCC2677-BB5D-4432-9855-10A7076B2F8E}" type="presOf" srcId="{378C0478-D79D-41DE-A330-DCCA9151095D}" destId="{DD1E7C9B-ABB9-462C-9B74-F676D1899A14}" srcOrd="0" destOrd="0" presId="urn:microsoft.com/office/officeart/2005/8/layout/chevron2"/>
    <dgm:cxn modelId="{1E9D1A88-3A65-4F4C-BEB3-2AA8A2D91FB4}" type="presOf" srcId="{D4285E08-6539-4C2F-A019-E69EAB8741BB}" destId="{5250963B-A353-46A2-996C-BF5003C98A6C}" srcOrd="0" destOrd="3" presId="urn:microsoft.com/office/officeart/2005/8/layout/chevron2"/>
    <dgm:cxn modelId="{EF76D9AC-88A6-4F59-BD16-9CC0307D11E0}" type="presParOf" srcId="{DD1E7C9B-ABB9-462C-9B74-F676D1899A14}" destId="{2EB830BB-E2FA-4DCE-B877-7E654A6016B1}" srcOrd="0" destOrd="0" presId="urn:microsoft.com/office/officeart/2005/8/layout/chevron2"/>
    <dgm:cxn modelId="{AE15FF01-D69D-4BD4-93C5-CF9F94EA84EE}" type="presParOf" srcId="{2EB830BB-E2FA-4DCE-B877-7E654A6016B1}" destId="{A3749459-FB70-499B-B37B-D0BB4FF7E073}" srcOrd="0" destOrd="0" presId="urn:microsoft.com/office/officeart/2005/8/layout/chevron2"/>
    <dgm:cxn modelId="{05AA10C0-5A22-4A93-BC05-004ED6F45D31}" type="presParOf" srcId="{2EB830BB-E2FA-4DCE-B877-7E654A6016B1}" destId="{5250963B-A353-46A2-996C-BF5003C98A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39440-E961-496A-82DD-6492EED3F886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CF3DE2-C848-4B6F-B709-DCF3E753BA56}">
      <dgm:prSet custT="1"/>
      <dgm:spPr/>
      <dgm:t>
        <a:bodyPr/>
        <a:lstStyle/>
        <a:p>
          <a:pPr rtl="0"/>
          <a:r>
            <a:rPr lang="ru-RU" sz="1600" dirty="0" smtClean="0"/>
            <a:t>Относительно просто</a:t>
          </a:r>
          <a:endParaRPr lang="ru-RU" sz="1600" dirty="0"/>
        </a:p>
      </dgm:t>
    </dgm:pt>
    <dgm:pt modelId="{D463F0C8-4412-4844-A01D-E412D31E0CE4}" type="parTrans" cxnId="{B9E46887-78A3-47CD-9E3E-DEF75228D457}">
      <dgm:prSet/>
      <dgm:spPr/>
      <dgm:t>
        <a:bodyPr/>
        <a:lstStyle/>
        <a:p>
          <a:endParaRPr lang="ru-RU"/>
        </a:p>
      </dgm:t>
    </dgm:pt>
    <dgm:pt modelId="{FBB863D6-D29D-4060-A936-99DB3960665A}" type="sibTrans" cxnId="{B9E46887-78A3-47CD-9E3E-DEF75228D457}">
      <dgm:prSet/>
      <dgm:spPr/>
      <dgm:t>
        <a:bodyPr/>
        <a:lstStyle/>
        <a:p>
          <a:endParaRPr lang="ru-RU"/>
        </a:p>
      </dgm:t>
    </dgm:pt>
    <dgm:pt modelId="{41BEB623-1F7A-4A59-BEE2-D3DF029580B1}">
      <dgm:prSet/>
      <dgm:spPr/>
      <dgm:t>
        <a:bodyPr/>
        <a:lstStyle/>
        <a:p>
          <a:r>
            <a:rPr lang="ru-RU" dirty="0" smtClean="0"/>
            <a:t>Развивать коммуникационные навыки</a:t>
          </a:r>
          <a:endParaRPr lang="ru-RU" dirty="0"/>
        </a:p>
      </dgm:t>
    </dgm:pt>
    <dgm:pt modelId="{8007123D-9F9D-4787-9159-FEC2E443AE59}" type="parTrans" cxnId="{E1A4AD03-58F3-48BB-82A3-DDED9E160122}">
      <dgm:prSet/>
      <dgm:spPr/>
      <dgm:t>
        <a:bodyPr/>
        <a:lstStyle/>
        <a:p>
          <a:endParaRPr lang="ru-RU"/>
        </a:p>
      </dgm:t>
    </dgm:pt>
    <dgm:pt modelId="{FA57F1E5-7316-41C7-8294-66194D738432}" type="sibTrans" cxnId="{E1A4AD03-58F3-48BB-82A3-DDED9E160122}">
      <dgm:prSet/>
      <dgm:spPr/>
      <dgm:t>
        <a:bodyPr/>
        <a:lstStyle/>
        <a:p>
          <a:endParaRPr lang="ru-RU"/>
        </a:p>
      </dgm:t>
    </dgm:pt>
    <dgm:pt modelId="{69C10D15-875C-4A1A-B7C9-9BA38B11B1E2}">
      <dgm:prSet/>
      <dgm:spPr/>
      <dgm:t>
        <a:bodyPr/>
        <a:lstStyle/>
        <a:p>
          <a:r>
            <a:rPr lang="ru-RU" dirty="0" smtClean="0"/>
            <a:t>Работать над речью</a:t>
          </a:r>
          <a:endParaRPr lang="ru-RU" dirty="0"/>
        </a:p>
      </dgm:t>
    </dgm:pt>
    <dgm:pt modelId="{D5C4F4FD-610B-45AE-8706-F3C19FA4D127}" type="parTrans" cxnId="{DDC9FC16-7300-4B7B-9D0B-713EBBFBDA73}">
      <dgm:prSet/>
      <dgm:spPr/>
      <dgm:t>
        <a:bodyPr/>
        <a:lstStyle/>
        <a:p>
          <a:endParaRPr lang="ru-RU"/>
        </a:p>
      </dgm:t>
    </dgm:pt>
    <dgm:pt modelId="{B8CA3265-23DA-4CEB-BC3F-A4277A02B706}" type="sibTrans" cxnId="{DDC9FC16-7300-4B7B-9D0B-713EBBFBDA73}">
      <dgm:prSet/>
      <dgm:spPr/>
      <dgm:t>
        <a:bodyPr/>
        <a:lstStyle/>
        <a:p>
          <a:endParaRPr lang="ru-RU"/>
        </a:p>
      </dgm:t>
    </dgm:pt>
    <dgm:pt modelId="{4FD79955-B51B-4E10-99E3-0A3489DF4915}">
      <dgm:prSet/>
      <dgm:spPr/>
      <dgm:t>
        <a:bodyPr/>
        <a:lstStyle/>
        <a:p>
          <a:endParaRPr lang="ru-RU" dirty="0"/>
        </a:p>
      </dgm:t>
    </dgm:pt>
    <dgm:pt modelId="{DB0016EF-5CF4-402C-8305-A0DFEDC3BCE1}" type="parTrans" cxnId="{86990BB4-8685-47EF-8DB2-BF57FC161375}">
      <dgm:prSet/>
      <dgm:spPr/>
      <dgm:t>
        <a:bodyPr/>
        <a:lstStyle/>
        <a:p>
          <a:endParaRPr lang="ru-RU"/>
        </a:p>
      </dgm:t>
    </dgm:pt>
    <dgm:pt modelId="{9B1BD4B4-AAD0-4C0B-87A6-F3F2CBF9C978}" type="sibTrans" cxnId="{86990BB4-8685-47EF-8DB2-BF57FC161375}">
      <dgm:prSet/>
      <dgm:spPr/>
      <dgm:t>
        <a:bodyPr/>
        <a:lstStyle/>
        <a:p>
          <a:endParaRPr lang="ru-RU"/>
        </a:p>
      </dgm:t>
    </dgm:pt>
    <dgm:pt modelId="{359C457A-3A32-40DD-BE0B-8B89E1DDAE2E}">
      <dgm:prSet/>
      <dgm:spPr/>
      <dgm:t>
        <a:bodyPr/>
        <a:lstStyle/>
        <a:p>
          <a:r>
            <a:rPr lang="ru-RU" dirty="0" err="1" smtClean="0"/>
            <a:t>Простраивать</a:t>
          </a:r>
          <a:r>
            <a:rPr lang="ru-RU" dirty="0" smtClean="0"/>
            <a:t> человеческие взаимоотношения</a:t>
          </a:r>
          <a:endParaRPr lang="ru-RU" dirty="0"/>
        </a:p>
      </dgm:t>
    </dgm:pt>
    <dgm:pt modelId="{156C7470-0061-4B55-97C5-E41B7DEA00BE}" type="parTrans" cxnId="{FD840126-6519-42EE-94A6-461A5166C618}">
      <dgm:prSet/>
      <dgm:spPr/>
      <dgm:t>
        <a:bodyPr/>
        <a:lstStyle/>
        <a:p>
          <a:endParaRPr lang="ru-RU"/>
        </a:p>
      </dgm:t>
    </dgm:pt>
    <dgm:pt modelId="{FA687CAD-2A86-4773-AB12-917F41F24E98}" type="sibTrans" cxnId="{FD840126-6519-42EE-94A6-461A5166C618}">
      <dgm:prSet/>
      <dgm:spPr/>
      <dgm:t>
        <a:bodyPr/>
        <a:lstStyle/>
        <a:p>
          <a:endParaRPr lang="ru-RU"/>
        </a:p>
      </dgm:t>
    </dgm:pt>
    <dgm:pt modelId="{5934FA0E-CC62-44C5-B165-B6DBDFEB2AF7}">
      <dgm:prSet/>
      <dgm:spPr/>
      <dgm:t>
        <a:bodyPr/>
        <a:lstStyle/>
        <a:p>
          <a:r>
            <a:rPr lang="ru-RU" dirty="0" smtClean="0"/>
            <a:t>Укреплять самооценку</a:t>
          </a:r>
          <a:endParaRPr lang="ru-RU" dirty="0"/>
        </a:p>
      </dgm:t>
    </dgm:pt>
    <dgm:pt modelId="{ABADA613-8497-48CB-BC05-AB0BE819B1BD}" type="parTrans" cxnId="{F1734735-C4E1-4F0A-8C68-56E154F4C725}">
      <dgm:prSet/>
      <dgm:spPr/>
      <dgm:t>
        <a:bodyPr/>
        <a:lstStyle/>
        <a:p>
          <a:endParaRPr lang="ru-RU"/>
        </a:p>
      </dgm:t>
    </dgm:pt>
    <dgm:pt modelId="{330A613A-C5FA-4D65-AFD1-96D07686D7EB}" type="sibTrans" cxnId="{F1734735-C4E1-4F0A-8C68-56E154F4C725}">
      <dgm:prSet/>
      <dgm:spPr/>
      <dgm:t>
        <a:bodyPr/>
        <a:lstStyle/>
        <a:p>
          <a:endParaRPr lang="ru-RU"/>
        </a:p>
      </dgm:t>
    </dgm:pt>
    <dgm:pt modelId="{914738B9-E824-4DD0-A41F-BDD5621B1039}" type="pres">
      <dgm:prSet presAssocID="{5A139440-E961-496A-82DD-6492EED3F8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03B393-2CBB-4C54-A989-7CE5A33ABDB4}" type="pres">
      <dgm:prSet presAssocID="{A2CF3DE2-C848-4B6F-B709-DCF3E753BA56}" presName="composite" presStyleCnt="0"/>
      <dgm:spPr/>
    </dgm:pt>
    <dgm:pt modelId="{977DDEE6-9282-4562-B9B0-FB0611667395}" type="pres">
      <dgm:prSet presAssocID="{A2CF3DE2-C848-4B6F-B709-DCF3E753BA5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D58C0-4A38-42E5-B35F-B9DC0CFBCA1D}" type="pres">
      <dgm:prSet presAssocID="{A2CF3DE2-C848-4B6F-B709-DCF3E753BA56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9FC16-7300-4B7B-9D0B-713EBBFBDA73}" srcId="{A2CF3DE2-C848-4B6F-B709-DCF3E753BA56}" destId="{69C10D15-875C-4A1A-B7C9-9BA38B11B1E2}" srcOrd="1" destOrd="0" parTransId="{D5C4F4FD-610B-45AE-8706-F3C19FA4D127}" sibTransId="{B8CA3265-23DA-4CEB-BC3F-A4277A02B706}"/>
    <dgm:cxn modelId="{8307667A-E7D5-4D54-A99B-F962CCD81D25}" type="presOf" srcId="{359C457A-3A32-40DD-BE0B-8B89E1DDAE2E}" destId="{3F4D58C0-4A38-42E5-B35F-B9DC0CFBCA1D}" srcOrd="0" destOrd="2" presId="urn:microsoft.com/office/officeart/2005/8/layout/chevron2"/>
    <dgm:cxn modelId="{7F963408-C4A5-48F2-966E-5DA9E3564DE9}" type="presOf" srcId="{4FD79955-B51B-4E10-99E3-0A3489DF4915}" destId="{3F4D58C0-4A38-42E5-B35F-B9DC0CFBCA1D}" srcOrd="0" destOrd="4" presId="urn:microsoft.com/office/officeart/2005/8/layout/chevron2"/>
    <dgm:cxn modelId="{FD840126-6519-42EE-94A6-461A5166C618}" srcId="{A2CF3DE2-C848-4B6F-B709-DCF3E753BA56}" destId="{359C457A-3A32-40DD-BE0B-8B89E1DDAE2E}" srcOrd="2" destOrd="0" parTransId="{156C7470-0061-4B55-97C5-E41B7DEA00BE}" sibTransId="{FA687CAD-2A86-4773-AB12-917F41F24E98}"/>
    <dgm:cxn modelId="{E296297E-3E01-4821-BC17-B604B597D2E5}" type="presOf" srcId="{5934FA0E-CC62-44C5-B165-B6DBDFEB2AF7}" destId="{3F4D58C0-4A38-42E5-B35F-B9DC0CFBCA1D}" srcOrd="0" destOrd="3" presId="urn:microsoft.com/office/officeart/2005/8/layout/chevron2"/>
    <dgm:cxn modelId="{7CA7CC5D-F46B-42BA-BB8D-073235B69B82}" type="presOf" srcId="{69C10D15-875C-4A1A-B7C9-9BA38B11B1E2}" destId="{3F4D58C0-4A38-42E5-B35F-B9DC0CFBCA1D}" srcOrd="0" destOrd="1" presId="urn:microsoft.com/office/officeart/2005/8/layout/chevron2"/>
    <dgm:cxn modelId="{71726CCC-A9EF-4C1C-80D3-7355CFE9B597}" type="presOf" srcId="{41BEB623-1F7A-4A59-BEE2-D3DF029580B1}" destId="{3F4D58C0-4A38-42E5-B35F-B9DC0CFBCA1D}" srcOrd="0" destOrd="0" presId="urn:microsoft.com/office/officeart/2005/8/layout/chevron2"/>
    <dgm:cxn modelId="{86990BB4-8685-47EF-8DB2-BF57FC161375}" srcId="{A2CF3DE2-C848-4B6F-B709-DCF3E753BA56}" destId="{4FD79955-B51B-4E10-99E3-0A3489DF4915}" srcOrd="4" destOrd="0" parTransId="{DB0016EF-5CF4-402C-8305-A0DFEDC3BCE1}" sibTransId="{9B1BD4B4-AAD0-4C0B-87A6-F3F2CBF9C978}"/>
    <dgm:cxn modelId="{E1A4AD03-58F3-48BB-82A3-DDED9E160122}" srcId="{A2CF3DE2-C848-4B6F-B709-DCF3E753BA56}" destId="{41BEB623-1F7A-4A59-BEE2-D3DF029580B1}" srcOrd="0" destOrd="0" parTransId="{8007123D-9F9D-4787-9159-FEC2E443AE59}" sibTransId="{FA57F1E5-7316-41C7-8294-66194D738432}"/>
    <dgm:cxn modelId="{B9E46887-78A3-47CD-9E3E-DEF75228D457}" srcId="{5A139440-E961-496A-82DD-6492EED3F886}" destId="{A2CF3DE2-C848-4B6F-B709-DCF3E753BA56}" srcOrd="0" destOrd="0" parTransId="{D463F0C8-4412-4844-A01D-E412D31E0CE4}" sibTransId="{FBB863D6-D29D-4060-A936-99DB3960665A}"/>
    <dgm:cxn modelId="{14DDDD88-0DAD-4621-8867-1C56FBC4AD8A}" type="presOf" srcId="{5A139440-E961-496A-82DD-6492EED3F886}" destId="{914738B9-E824-4DD0-A41F-BDD5621B1039}" srcOrd="0" destOrd="0" presId="urn:microsoft.com/office/officeart/2005/8/layout/chevron2"/>
    <dgm:cxn modelId="{F1734735-C4E1-4F0A-8C68-56E154F4C725}" srcId="{A2CF3DE2-C848-4B6F-B709-DCF3E753BA56}" destId="{5934FA0E-CC62-44C5-B165-B6DBDFEB2AF7}" srcOrd="3" destOrd="0" parTransId="{ABADA613-8497-48CB-BC05-AB0BE819B1BD}" sibTransId="{330A613A-C5FA-4D65-AFD1-96D07686D7EB}"/>
    <dgm:cxn modelId="{DBF8B958-A6C9-45CF-9B1F-6069F99CB5AF}" type="presOf" srcId="{A2CF3DE2-C848-4B6F-B709-DCF3E753BA56}" destId="{977DDEE6-9282-4562-B9B0-FB0611667395}" srcOrd="0" destOrd="0" presId="urn:microsoft.com/office/officeart/2005/8/layout/chevron2"/>
    <dgm:cxn modelId="{0CEE24A6-2E05-4FAD-A407-431189B737A9}" type="presParOf" srcId="{914738B9-E824-4DD0-A41F-BDD5621B1039}" destId="{D803B393-2CBB-4C54-A989-7CE5A33ABDB4}" srcOrd="0" destOrd="0" presId="urn:microsoft.com/office/officeart/2005/8/layout/chevron2"/>
    <dgm:cxn modelId="{0D1A243E-07A2-4079-BEFB-71CA6A5F0FC5}" type="presParOf" srcId="{D803B393-2CBB-4C54-A989-7CE5A33ABDB4}" destId="{977DDEE6-9282-4562-B9B0-FB0611667395}" srcOrd="0" destOrd="0" presId="urn:microsoft.com/office/officeart/2005/8/layout/chevron2"/>
    <dgm:cxn modelId="{A6D0F151-C107-4DC9-936C-08DA17D3F99D}" type="presParOf" srcId="{D803B393-2CBB-4C54-A989-7CE5A33ABDB4}" destId="{3F4D58C0-4A38-42E5-B35F-B9DC0CFBCA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2E154B-E3AF-4ABB-89E1-5E067D2D887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BA799B-6E08-4445-BFE4-94F30F68EE11}">
      <dgm:prSet phldrT="[Текст]"/>
      <dgm:spPr/>
      <dgm:t>
        <a:bodyPr/>
        <a:lstStyle/>
        <a:p>
          <a:r>
            <a:rPr lang="ru-RU" dirty="0" smtClean="0"/>
            <a:t>В мире достаточно природных и людских ресурсов для осуществления мечты</a:t>
          </a:r>
          <a:endParaRPr lang="ru-RU" dirty="0"/>
        </a:p>
      </dgm:t>
    </dgm:pt>
    <dgm:pt modelId="{7E5CBC68-6812-4851-88D2-0ABBA02BAFC8}" type="parTrans" cxnId="{AC060162-5B57-4C01-8E5A-343DEF1255EA}">
      <dgm:prSet/>
      <dgm:spPr/>
      <dgm:t>
        <a:bodyPr/>
        <a:lstStyle/>
        <a:p>
          <a:endParaRPr lang="ru-RU"/>
        </a:p>
      </dgm:t>
    </dgm:pt>
    <dgm:pt modelId="{063C19A5-CD71-4C68-80FC-FA9F467B9337}" type="sibTrans" cxnId="{AC060162-5B57-4C01-8E5A-343DEF1255EA}">
      <dgm:prSet/>
      <dgm:spPr/>
      <dgm:t>
        <a:bodyPr/>
        <a:lstStyle/>
        <a:p>
          <a:endParaRPr lang="ru-RU"/>
        </a:p>
      </dgm:t>
    </dgm:pt>
    <dgm:pt modelId="{D43A1AE3-4BB8-4999-B1BE-F808B2B8B61B}">
      <dgm:prSet phldrT="[Текст]"/>
      <dgm:spPr/>
      <dgm:t>
        <a:bodyPr/>
        <a:lstStyle/>
        <a:p>
          <a:r>
            <a:rPr lang="ru-RU" dirty="0" smtClean="0"/>
            <a:t>Мой успех не обязательно означает неудачу для других людей, равно как и их успех не исключает моего успеха</a:t>
          </a:r>
          <a:endParaRPr lang="ru-RU" dirty="0"/>
        </a:p>
      </dgm:t>
    </dgm:pt>
    <dgm:pt modelId="{824757DC-8DDC-42EC-8564-376B822A77A1}" type="parTrans" cxnId="{257BDC5C-722D-4172-83B9-C83AB9BABFFA}">
      <dgm:prSet/>
      <dgm:spPr/>
      <dgm:t>
        <a:bodyPr/>
        <a:lstStyle/>
        <a:p>
          <a:endParaRPr lang="ru-RU"/>
        </a:p>
      </dgm:t>
    </dgm:pt>
    <dgm:pt modelId="{3A4880F7-2388-4F5C-AAA2-A986C09EBFD5}" type="sibTrans" cxnId="{257BDC5C-722D-4172-83B9-C83AB9BABFFA}">
      <dgm:prSet/>
      <dgm:spPr/>
      <dgm:t>
        <a:bodyPr/>
        <a:lstStyle/>
        <a:p>
          <a:endParaRPr lang="ru-RU"/>
        </a:p>
      </dgm:t>
    </dgm:pt>
    <dgm:pt modelId="{397DA96A-6367-4435-8CD1-2376C60C0DE9}">
      <dgm:prSet phldrT="[Текст]"/>
      <dgm:spPr/>
      <dgm:t>
        <a:bodyPr/>
        <a:lstStyle/>
        <a:p>
          <a:r>
            <a:rPr lang="ru-RU" dirty="0" smtClean="0"/>
            <a:t>Исключает низменность мышления и соперничество в отношениях</a:t>
          </a:r>
          <a:endParaRPr lang="ru-RU" dirty="0"/>
        </a:p>
      </dgm:t>
    </dgm:pt>
    <dgm:pt modelId="{470ADFED-A087-409A-8F05-576014BF76F0}" type="parTrans" cxnId="{2BF7DFE3-81B2-4746-BC68-0FB5BE0310E0}">
      <dgm:prSet/>
      <dgm:spPr/>
      <dgm:t>
        <a:bodyPr/>
        <a:lstStyle/>
        <a:p>
          <a:endParaRPr lang="ru-RU"/>
        </a:p>
      </dgm:t>
    </dgm:pt>
    <dgm:pt modelId="{8A2C11D0-B7A8-4570-BB38-2E4188327379}" type="sibTrans" cxnId="{2BF7DFE3-81B2-4746-BC68-0FB5BE0310E0}">
      <dgm:prSet/>
      <dgm:spPr/>
      <dgm:t>
        <a:bodyPr/>
        <a:lstStyle/>
        <a:p>
          <a:endParaRPr lang="ru-RU"/>
        </a:p>
      </dgm:t>
    </dgm:pt>
    <dgm:pt modelId="{7990A193-866A-4462-8897-A685DC023B6D}">
      <dgm:prSet phldrT="[Текст]"/>
      <dgm:spPr/>
      <dgm:t>
        <a:bodyPr/>
        <a:lstStyle/>
        <a:p>
          <a:r>
            <a:rPr lang="ru-RU" dirty="0" smtClean="0"/>
            <a:t>Работа по принципу «Двух победителей»,       нет стремления вырваться вперед, защитить свою территорию</a:t>
          </a:r>
          <a:endParaRPr lang="ru-RU" dirty="0"/>
        </a:p>
      </dgm:t>
    </dgm:pt>
    <dgm:pt modelId="{2469198C-897C-49F2-B213-0B70142A3831}" type="parTrans" cxnId="{64B6E55C-3476-4D54-95E3-1DC66AA2000B}">
      <dgm:prSet/>
      <dgm:spPr/>
      <dgm:t>
        <a:bodyPr/>
        <a:lstStyle/>
        <a:p>
          <a:endParaRPr lang="ru-RU"/>
        </a:p>
      </dgm:t>
    </dgm:pt>
    <dgm:pt modelId="{10B96867-4963-4BF7-ABFD-0E3C40ABA6FA}" type="sibTrans" cxnId="{64B6E55C-3476-4D54-95E3-1DC66AA2000B}">
      <dgm:prSet/>
      <dgm:spPr/>
      <dgm:t>
        <a:bodyPr/>
        <a:lstStyle/>
        <a:p>
          <a:endParaRPr lang="ru-RU"/>
        </a:p>
      </dgm:t>
    </dgm:pt>
    <dgm:pt modelId="{F2F2D821-836E-4EA8-A3CC-33E90EB434D1}" type="pres">
      <dgm:prSet presAssocID="{172E154B-E3AF-4ABB-89E1-5E067D2D887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5804B7-7A1D-4E86-B0F5-B55F2FF6400A}" type="pres">
      <dgm:prSet presAssocID="{172E154B-E3AF-4ABB-89E1-5E067D2D887F}" presName="diamond" presStyleLbl="bgShp" presStyleIdx="0" presStyleCnt="1"/>
      <dgm:spPr/>
    </dgm:pt>
    <dgm:pt modelId="{B0084587-60D2-4CDB-9AD3-CCB50B4972E2}" type="pres">
      <dgm:prSet presAssocID="{172E154B-E3AF-4ABB-89E1-5E067D2D887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AE037-111E-4E67-8872-1E79449DBCE4}" type="pres">
      <dgm:prSet presAssocID="{172E154B-E3AF-4ABB-89E1-5E067D2D887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5B493-D24F-41A5-B670-F72F84BAC9BB}" type="pres">
      <dgm:prSet presAssocID="{172E154B-E3AF-4ABB-89E1-5E067D2D887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493AE-BA27-4FF6-B1A5-82B7ED178426}" type="pres">
      <dgm:prSet presAssocID="{172E154B-E3AF-4ABB-89E1-5E067D2D887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83E129-384D-4F32-B124-0287898025C9}" type="presOf" srcId="{A7BA799B-6E08-4445-BFE4-94F30F68EE11}" destId="{B0084587-60D2-4CDB-9AD3-CCB50B4972E2}" srcOrd="0" destOrd="0" presId="urn:microsoft.com/office/officeart/2005/8/layout/matrix3"/>
    <dgm:cxn modelId="{AC060162-5B57-4C01-8E5A-343DEF1255EA}" srcId="{172E154B-E3AF-4ABB-89E1-5E067D2D887F}" destId="{A7BA799B-6E08-4445-BFE4-94F30F68EE11}" srcOrd="0" destOrd="0" parTransId="{7E5CBC68-6812-4851-88D2-0ABBA02BAFC8}" sibTransId="{063C19A5-CD71-4C68-80FC-FA9F467B9337}"/>
    <dgm:cxn modelId="{BEA30CFD-D7E1-4F01-B949-07E03C2EA8D8}" type="presOf" srcId="{7990A193-866A-4462-8897-A685DC023B6D}" destId="{235493AE-BA27-4FF6-B1A5-82B7ED178426}" srcOrd="0" destOrd="0" presId="urn:microsoft.com/office/officeart/2005/8/layout/matrix3"/>
    <dgm:cxn modelId="{0C46D835-F035-4EEB-B020-23F718301FF4}" type="presOf" srcId="{172E154B-E3AF-4ABB-89E1-5E067D2D887F}" destId="{F2F2D821-836E-4EA8-A3CC-33E90EB434D1}" srcOrd="0" destOrd="0" presId="urn:microsoft.com/office/officeart/2005/8/layout/matrix3"/>
    <dgm:cxn modelId="{64B6E55C-3476-4D54-95E3-1DC66AA2000B}" srcId="{172E154B-E3AF-4ABB-89E1-5E067D2D887F}" destId="{7990A193-866A-4462-8897-A685DC023B6D}" srcOrd="3" destOrd="0" parTransId="{2469198C-897C-49F2-B213-0B70142A3831}" sibTransId="{10B96867-4963-4BF7-ABFD-0E3C40ABA6FA}"/>
    <dgm:cxn modelId="{DA0F98C3-99DC-4339-8ADB-5CEC62377E35}" type="presOf" srcId="{D43A1AE3-4BB8-4999-B1BE-F808B2B8B61B}" destId="{0CEAE037-111E-4E67-8872-1E79449DBCE4}" srcOrd="0" destOrd="0" presId="urn:microsoft.com/office/officeart/2005/8/layout/matrix3"/>
    <dgm:cxn modelId="{257BDC5C-722D-4172-83B9-C83AB9BABFFA}" srcId="{172E154B-E3AF-4ABB-89E1-5E067D2D887F}" destId="{D43A1AE3-4BB8-4999-B1BE-F808B2B8B61B}" srcOrd="1" destOrd="0" parTransId="{824757DC-8DDC-42EC-8564-376B822A77A1}" sibTransId="{3A4880F7-2388-4F5C-AAA2-A986C09EBFD5}"/>
    <dgm:cxn modelId="{0A9A9AC3-92DE-4FBD-8582-820FD86C45D5}" type="presOf" srcId="{397DA96A-6367-4435-8CD1-2376C60C0DE9}" destId="{CBD5B493-D24F-41A5-B670-F72F84BAC9BB}" srcOrd="0" destOrd="0" presId="urn:microsoft.com/office/officeart/2005/8/layout/matrix3"/>
    <dgm:cxn modelId="{2BF7DFE3-81B2-4746-BC68-0FB5BE0310E0}" srcId="{172E154B-E3AF-4ABB-89E1-5E067D2D887F}" destId="{397DA96A-6367-4435-8CD1-2376C60C0DE9}" srcOrd="2" destOrd="0" parTransId="{470ADFED-A087-409A-8F05-576014BF76F0}" sibTransId="{8A2C11D0-B7A8-4570-BB38-2E4188327379}"/>
    <dgm:cxn modelId="{48BA153D-4C5E-4A25-B74A-18F2D0F4C1F1}" type="presParOf" srcId="{F2F2D821-836E-4EA8-A3CC-33E90EB434D1}" destId="{895804B7-7A1D-4E86-B0F5-B55F2FF6400A}" srcOrd="0" destOrd="0" presId="urn:microsoft.com/office/officeart/2005/8/layout/matrix3"/>
    <dgm:cxn modelId="{5DBF303E-B0FE-4426-8F81-7495037316A2}" type="presParOf" srcId="{F2F2D821-836E-4EA8-A3CC-33E90EB434D1}" destId="{B0084587-60D2-4CDB-9AD3-CCB50B4972E2}" srcOrd="1" destOrd="0" presId="urn:microsoft.com/office/officeart/2005/8/layout/matrix3"/>
    <dgm:cxn modelId="{E17241B4-86DC-4646-9969-14B3ADC27A99}" type="presParOf" srcId="{F2F2D821-836E-4EA8-A3CC-33E90EB434D1}" destId="{0CEAE037-111E-4E67-8872-1E79449DBCE4}" srcOrd="2" destOrd="0" presId="urn:microsoft.com/office/officeart/2005/8/layout/matrix3"/>
    <dgm:cxn modelId="{1CF9D6D9-A588-46C2-BC30-3ABCB5FC6716}" type="presParOf" srcId="{F2F2D821-836E-4EA8-A3CC-33E90EB434D1}" destId="{CBD5B493-D24F-41A5-B670-F72F84BAC9BB}" srcOrd="3" destOrd="0" presId="urn:microsoft.com/office/officeart/2005/8/layout/matrix3"/>
    <dgm:cxn modelId="{933015D1-6DD5-4047-8A6C-159E4E86D30F}" type="presParOf" srcId="{F2F2D821-836E-4EA8-A3CC-33E90EB434D1}" destId="{235493AE-BA27-4FF6-B1A5-82B7ED17842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49459-FB70-499B-B37B-D0BB4FF7E073}">
      <dsp:nvSpPr>
        <dsp:cNvPr id="0" name=""/>
        <dsp:cNvSpPr/>
      </dsp:nvSpPr>
      <dsp:spPr>
        <a:xfrm rot="5400000">
          <a:off x="-698477" y="698477"/>
          <a:ext cx="2952328" cy="15553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Достаточно трудно</a:t>
          </a:r>
          <a:endParaRPr lang="ru-RU" sz="1600" kern="1200" dirty="0"/>
        </a:p>
      </dsp:txBody>
      <dsp:txXfrm rot="-5400000">
        <a:off x="1" y="777685"/>
        <a:ext cx="1555372" cy="1396956"/>
      </dsp:txXfrm>
    </dsp:sp>
    <dsp:sp modelId="{5250963B-A353-46A2-996C-BF5003C98A6C}">
      <dsp:nvSpPr>
        <dsp:cNvPr id="0" name=""/>
        <dsp:cNvSpPr/>
      </dsp:nvSpPr>
      <dsp:spPr>
        <a:xfrm rot="5400000">
          <a:off x="1634744" y="-78881"/>
          <a:ext cx="2174641" cy="2332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Изменить свои привычки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Развить в себе добродетели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Изучить фундаментальные дисциплины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Научиться держать слово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Проявлять мужество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Искренне уважать чувства и убеждения других людей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 rot="-5400000">
        <a:off x="1555863" y="106157"/>
        <a:ext cx="2226248" cy="1962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DDEE6-9282-4562-B9B0-FB0611667395}">
      <dsp:nvSpPr>
        <dsp:cNvPr id="0" name=""/>
        <dsp:cNvSpPr/>
      </dsp:nvSpPr>
      <dsp:spPr>
        <a:xfrm rot="5400000">
          <a:off x="-734481" y="734481"/>
          <a:ext cx="2880320" cy="14113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Относительно просто</a:t>
          </a:r>
          <a:endParaRPr lang="ru-RU" sz="1600" kern="1200" dirty="0"/>
        </a:p>
      </dsp:txBody>
      <dsp:txXfrm rot="-5400000">
        <a:off x="1" y="705677"/>
        <a:ext cx="1411356" cy="1468964"/>
      </dsp:txXfrm>
    </dsp:sp>
    <dsp:sp modelId="{3F4D58C0-4A38-42E5-B35F-B9DC0CFBCA1D}">
      <dsp:nvSpPr>
        <dsp:cNvPr id="0" name=""/>
        <dsp:cNvSpPr/>
      </dsp:nvSpPr>
      <dsp:spPr>
        <a:xfrm rot="5400000">
          <a:off x="1382553" y="28803"/>
          <a:ext cx="2174641" cy="2117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Развивать коммуникационные навыки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Работать над речью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Простраивать</a:t>
          </a:r>
          <a:r>
            <a:rPr lang="ru-RU" sz="1400" kern="1200" dirty="0" smtClean="0"/>
            <a:t> человеческие взаимоотношения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Укреплять самооценку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411357" y="103345"/>
        <a:ext cx="2013690" cy="1967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804B7-7A1D-4E86-B0F5-B55F2FF6400A}">
      <dsp:nvSpPr>
        <dsp:cNvPr id="0" name=""/>
        <dsp:cNvSpPr/>
      </dsp:nvSpPr>
      <dsp:spPr>
        <a:xfrm>
          <a:off x="612067" y="0"/>
          <a:ext cx="3816424" cy="381642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084587-60D2-4CDB-9AD3-CCB50B4972E2}">
      <dsp:nvSpPr>
        <dsp:cNvPr id="0" name=""/>
        <dsp:cNvSpPr/>
      </dsp:nvSpPr>
      <dsp:spPr>
        <a:xfrm>
          <a:off x="974628" y="362560"/>
          <a:ext cx="1488405" cy="1488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 мире достаточно природных и людских ресурсов для осуществления мечты</a:t>
          </a:r>
          <a:endParaRPr lang="ru-RU" sz="1100" kern="1200" dirty="0"/>
        </a:p>
      </dsp:txBody>
      <dsp:txXfrm>
        <a:off x="1047286" y="435218"/>
        <a:ext cx="1343089" cy="1343089"/>
      </dsp:txXfrm>
    </dsp:sp>
    <dsp:sp modelId="{0CEAE037-111E-4E67-8872-1E79449DBCE4}">
      <dsp:nvSpPr>
        <dsp:cNvPr id="0" name=""/>
        <dsp:cNvSpPr/>
      </dsp:nvSpPr>
      <dsp:spPr>
        <a:xfrm>
          <a:off x="2577526" y="362560"/>
          <a:ext cx="1488405" cy="1488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Мой успех не обязательно означает неудачу для других людей, равно как и их успех не исключает моего успеха</a:t>
          </a:r>
          <a:endParaRPr lang="ru-RU" sz="1100" kern="1200" dirty="0"/>
        </a:p>
      </dsp:txBody>
      <dsp:txXfrm>
        <a:off x="2650184" y="435218"/>
        <a:ext cx="1343089" cy="1343089"/>
      </dsp:txXfrm>
    </dsp:sp>
    <dsp:sp modelId="{CBD5B493-D24F-41A5-B670-F72F84BAC9BB}">
      <dsp:nvSpPr>
        <dsp:cNvPr id="0" name=""/>
        <dsp:cNvSpPr/>
      </dsp:nvSpPr>
      <dsp:spPr>
        <a:xfrm>
          <a:off x="974628" y="1965458"/>
          <a:ext cx="1488405" cy="1488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Исключает низменность мышления и соперничество в отношениях</a:t>
          </a:r>
          <a:endParaRPr lang="ru-RU" sz="1100" kern="1200" dirty="0"/>
        </a:p>
      </dsp:txBody>
      <dsp:txXfrm>
        <a:off x="1047286" y="2038116"/>
        <a:ext cx="1343089" cy="1343089"/>
      </dsp:txXfrm>
    </dsp:sp>
    <dsp:sp modelId="{235493AE-BA27-4FF6-B1A5-82B7ED178426}">
      <dsp:nvSpPr>
        <dsp:cNvPr id="0" name=""/>
        <dsp:cNvSpPr/>
      </dsp:nvSpPr>
      <dsp:spPr>
        <a:xfrm>
          <a:off x="2577526" y="1965458"/>
          <a:ext cx="1488405" cy="1488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Работа по принципу «Двух победителей»,       нет стремления вырваться вперед, защитить свою территорию</a:t>
          </a:r>
          <a:endParaRPr lang="ru-RU" sz="1100" kern="1200" dirty="0"/>
        </a:p>
      </dsp:txBody>
      <dsp:txXfrm>
        <a:off x="2650184" y="2038116"/>
        <a:ext cx="1343089" cy="1343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D2763B41-3B32-4D43-9925-F6B0947A408F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4" y="4690824"/>
            <a:ext cx="5438775" cy="4442939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487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378487"/>
            <a:ext cx="2946400" cy="494186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08B6C67B-E84F-479D-83BD-504BD4E13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6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371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797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7196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9594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2021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4390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6760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9131" algn="l" defTabSz="6847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371" indent="0" algn="ctr">
              <a:buNone/>
              <a:defRPr sz="1500"/>
            </a:lvl2pPr>
            <a:lvl3pPr marL="684797" indent="0" algn="ctr">
              <a:buNone/>
              <a:defRPr sz="1400"/>
            </a:lvl3pPr>
            <a:lvl4pPr marL="1027196" indent="0" algn="ctr">
              <a:buNone/>
              <a:defRPr sz="1200"/>
            </a:lvl4pPr>
            <a:lvl5pPr marL="1369594" indent="0" algn="ctr">
              <a:buNone/>
              <a:defRPr sz="1200"/>
            </a:lvl5pPr>
            <a:lvl6pPr marL="1712021" indent="0" algn="ctr">
              <a:buNone/>
              <a:defRPr sz="1200"/>
            </a:lvl6pPr>
            <a:lvl7pPr marL="2054390" indent="0" algn="ctr">
              <a:buNone/>
              <a:defRPr sz="1200"/>
            </a:lvl7pPr>
            <a:lvl8pPr marL="2396760" indent="0" algn="ctr">
              <a:buNone/>
              <a:defRPr sz="1200"/>
            </a:lvl8pPr>
            <a:lvl9pPr marL="2739131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2561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940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918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2" y="273918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3090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39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2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79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3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4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71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95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20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43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67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39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0099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0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71" indent="0">
              <a:buNone/>
              <a:defRPr sz="1500" b="1"/>
            </a:lvl2pPr>
            <a:lvl3pPr marL="684797" indent="0">
              <a:buNone/>
              <a:defRPr sz="1400" b="1"/>
            </a:lvl3pPr>
            <a:lvl4pPr marL="1027196" indent="0">
              <a:buNone/>
              <a:defRPr sz="1200" b="1"/>
            </a:lvl4pPr>
            <a:lvl5pPr marL="1369594" indent="0">
              <a:buNone/>
              <a:defRPr sz="1200" b="1"/>
            </a:lvl5pPr>
            <a:lvl6pPr marL="1712021" indent="0">
              <a:buNone/>
              <a:defRPr sz="1200" b="1"/>
            </a:lvl6pPr>
            <a:lvl7pPr marL="2054390" indent="0">
              <a:buNone/>
              <a:defRPr sz="1200" b="1"/>
            </a:lvl7pPr>
            <a:lvl8pPr marL="2396760" indent="0">
              <a:buNone/>
              <a:defRPr sz="1200" b="1"/>
            </a:lvl8pPr>
            <a:lvl9pPr marL="2739131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71" indent="0">
              <a:buNone/>
              <a:defRPr sz="1500" b="1"/>
            </a:lvl2pPr>
            <a:lvl3pPr marL="684797" indent="0">
              <a:buNone/>
              <a:defRPr sz="1400" b="1"/>
            </a:lvl3pPr>
            <a:lvl4pPr marL="1027196" indent="0">
              <a:buNone/>
              <a:defRPr sz="1200" b="1"/>
            </a:lvl4pPr>
            <a:lvl5pPr marL="1369594" indent="0">
              <a:buNone/>
              <a:defRPr sz="1200" b="1"/>
            </a:lvl5pPr>
            <a:lvl6pPr marL="1712021" indent="0">
              <a:buNone/>
              <a:defRPr sz="1200" b="1"/>
            </a:lvl6pPr>
            <a:lvl7pPr marL="2054390" indent="0">
              <a:buNone/>
              <a:defRPr sz="1200" b="1"/>
            </a:lvl7pPr>
            <a:lvl8pPr marL="2396760" indent="0">
              <a:buNone/>
              <a:defRPr sz="1200" b="1"/>
            </a:lvl8pPr>
            <a:lvl9pPr marL="2739131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2687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8C67-0D67-476F-A8CE-649D5107AD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9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CE487-A154-4902-990D-1B6CFCF015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F9D9-B701-4AA8-B4F3-FA5B855DBB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1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644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371" indent="0">
              <a:buNone/>
              <a:defRPr sz="1100"/>
            </a:lvl2pPr>
            <a:lvl3pPr marL="684797" indent="0">
              <a:buNone/>
              <a:defRPr sz="900"/>
            </a:lvl3pPr>
            <a:lvl4pPr marL="1027196" indent="0">
              <a:buNone/>
              <a:defRPr sz="800"/>
            </a:lvl4pPr>
            <a:lvl5pPr marL="1369594" indent="0">
              <a:buNone/>
              <a:defRPr sz="800"/>
            </a:lvl5pPr>
            <a:lvl6pPr marL="1712021" indent="0">
              <a:buNone/>
              <a:defRPr sz="800"/>
            </a:lvl6pPr>
            <a:lvl7pPr marL="2054390" indent="0">
              <a:buNone/>
              <a:defRPr sz="800"/>
            </a:lvl7pPr>
            <a:lvl8pPr marL="2396760" indent="0">
              <a:buNone/>
              <a:defRPr sz="800"/>
            </a:lvl8pPr>
            <a:lvl9pPr marL="273913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644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371" indent="0">
              <a:buNone/>
              <a:defRPr sz="2100"/>
            </a:lvl2pPr>
            <a:lvl3pPr marL="684797" indent="0">
              <a:buNone/>
              <a:defRPr sz="1800"/>
            </a:lvl3pPr>
            <a:lvl4pPr marL="1027196" indent="0">
              <a:buNone/>
              <a:defRPr sz="1500"/>
            </a:lvl4pPr>
            <a:lvl5pPr marL="1369594" indent="0">
              <a:buNone/>
              <a:defRPr sz="1500"/>
            </a:lvl5pPr>
            <a:lvl6pPr marL="1712021" indent="0">
              <a:buNone/>
              <a:defRPr sz="1500"/>
            </a:lvl6pPr>
            <a:lvl7pPr marL="2054390" indent="0">
              <a:buNone/>
              <a:defRPr sz="1500"/>
            </a:lvl7pPr>
            <a:lvl8pPr marL="2396760" indent="0">
              <a:buNone/>
              <a:defRPr sz="1500"/>
            </a:lvl8pPr>
            <a:lvl9pPr marL="2739131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371" indent="0">
              <a:buNone/>
              <a:defRPr sz="1100"/>
            </a:lvl2pPr>
            <a:lvl3pPr marL="684797" indent="0">
              <a:buNone/>
              <a:defRPr sz="900"/>
            </a:lvl3pPr>
            <a:lvl4pPr marL="1027196" indent="0">
              <a:buNone/>
              <a:defRPr sz="800"/>
            </a:lvl4pPr>
            <a:lvl5pPr marL="1369594" indent="0">
              <a:buNone/>
              <a:defRPr sz="800"/>
            </a:lvl5pPr>
            <a:lvl6pPr marL="1712021" indent="0">
              <a:buNone/>
              <a:defRPr sz="800"/>
            </a:lvl6pPr>
            <a:lvl7pPr marL="2054390" indent="0">
              <a:buNone/>
              <a:defRPr sz="800"/>
            </a:lvl7pPr>
            <a:lvl8pPr marL="2396760" indent="0">
              <a:buNone/>
              <a:defRPr sz="800"/>
            </a:lvl8pPr>
            <a:lvl9pPr marL="273913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059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492" tIns="34289" rIns="68492" bIns="3428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492" tIns="34289" rIns="68492" bIns="342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492" tIns="34289" rIns="68492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492" tIns="34289" rIns="68492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492" tIns="34289" rIns="68492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8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hf hdr="0" ftr="0" dt="0"/>
  <p:txStyles>
    <p:titleStyle>
      <a:lvl1pPr algn="l" defTabSz="68479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14" indent="-171214" algn="l" defTabSz="68479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641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010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380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751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177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5576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7974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0401" indent="-171214" algn="l" defTabSz="684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371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797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196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594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021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390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6760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9131" algn="l" defTabSz="6847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sv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diagramColors" Target="../diagrams/colors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Layout" Target="../diagrams/layout2.xml"/><Relationship Id="rId5" Type="http://schemas.openxmlformats.org/officeDocument/2006/relationships/diagramQuickStyle" Target="../diagrams/quickStyle1.xml"/><Relationship Id="rId10" Type="http://schemas.openxmlformats.org/officeDocument/2006/relationships/diagramData" Target="../diagrams/data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Relationship Id="rId14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FAC6A0B-F116-B344-97FA-89DE64F6F10B}"/>
              </a:ext>
            </a:extLst>
          </p:cNvPr>
          <p:cNvSpPr/>
          <p:nvPr/>
        </p:nvSpPr>
        <p:spPr>
          <a:xfrm>
            <a:off x="0" y="0"/>
            <a:ext cx="931545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9817FB1-2693-5B4A-8527-E22F900CEA69}"/>
              </a:ext>
            </a:extLst>
          </p:cNvPr>
          <p:cNvSpPr txBox="1"/>
          <p:nvPr/>
        </p:nvSpPr>
        <p:spPr>
          <a:xfrm>
            <a:off x="347215" y="1331384"/>
            <a:ext cx="4944865" cy="3595854"/>
          </a:xfrm>
          <a:prstGeom prst="rect">
            <a:avLst/>
          </a:prstGeom>
          <a:noFill/>
        </p:spPr>
        <p:txBody>
          <a:bodyPr wrap="square" lIns="68492" tIns="34289" rIns="68492" bIns="34289" rtlCol="0">
            <a:spAutoFit/>
          </a:bodyPr>
          <a:lstStyle/>
          <a:p>
            <a:pPr algn="ctr">
              <a:lnSpc>
                <a:spcPts val="5505"/>
              </a:lnSpc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</a:t>
            </a:r>
          </a:p>
          <a:p>
            <a:pPr>
              <a:lnSpc>
                <a:spcPts val="5505"/>
              </a:lnSpc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5505"/>
              </a:lnSpc>
            </a:pP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5505"/>
              </a:lnSpc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для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мастеров </a:t>
            </a:r>
          </a:p>
          <a:p>
            <a:pPr>
              <a:lnSpc>
                <a:spcPts val="5505"/>
              </a:lnSpc>
            </a:pPr>
            <a:endParaRPr lang="x-none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xmlns="" id="{4AEC8BCA-BE8C-C340-92C4-BA1E10575E29}"/>
              </a:ext>
            </a:extLst>
          </p:cNvPr>
          <p:cNvSpPr/>
          <p:nvPr/>
        </p:nvSpPr>
        <p:spPr>
          <a:xfrm>
            <a:off x="4657786" y="994563"/>
            <a:ext cx="4226465" cy="4148939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1577423 w 6712772"/>
              <a:gd name="connsiteY0" fmla="*/ 6068021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1577423 w 6712772"/>
              <a:gd name="connsiteY6" fmla="*/ 6068021 h 6992470"/>
              <a:gd name="connsiteX0" fmla="*/ 0 w 6712772"/>
              <a:gd name="connsiteY0" fmla="*/ 6992470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0" fmla="*/ 0 w 6712772"/>
              <a:gd name="connsiteY0" fmla="*/ 6992470 h 6992470"/>
              <a:gd name="connsiteX1" fmla="*/ 4227756 w 6712772"/>
              <a:gd name="connsiteY1" fmla="*/ 0 h 6992470"/>
              <a:gd name="connsiteX2" fmla="*/ 6712772 w 6712772"/>
              <a:gd name="connsiteY2" fmla="*/ 0 h 6992470"/>
              <a:gd name="connsiteX3" fmla="*/ 6712772 w 6712772"/>
              <a:gd name="connsiteY3" fmla="*/ 6992470 h 6992470"/>
              <a:gd name="connsiteX4" fmla="*/ 0 w 6712772"/>
              <a:gd name="connsiteY4" fmla="*/ 6992470 h 6992470"/>
              <a:gd name="connsiteX0" fmla="*/ 0 w 6098723"/>
              <a:gd name="connsiteY0" fmla="*/ 5986853 h 6992470"/>
              <a:gd name="connsiteX1" fmla="*/ 3613707 w 6098723"/>
              <a:gd name="connsiteY1" fmla="*/ 0 h 6992470"/>
              <a:gd name="connsiteX2" fmla="*/ 6098723 w 6098723"/>
              <a:gd name="connsiteY2" fmla="*/ 0 h 6992470"/>
              <a:gd name="connsiteX3" fmla="*/ 6098723 w 6098723"/>
              <a:gd name="connsiteY3" fmla="*/ 6992470 h 6992470"/>
              <a:gd name="connsiteX4" fmla="*/ 0 w 6098723"/>
              <a:gd name="connsiteY4" fmla="*/ 5986853 h 6992470"/>
              <a:gd name="connsiteX0" fmla="*/ 0 w 6098723"/>
              <a:gd name="connsiteY0" fmla="*/ 5986853 h 5986853"/>
              <a:gd name="connsiteX1" fmla="*/ 3613707 w 6098723"/>
              <a:gd name="connsiteY1" fmla="*/ 0 h 5986853"/>
              <a:gd name="connsiteX2" fmla="*/ 6098723 w 6098723"/>
              <a:gd name="connsiteY2" fmla="*/ 0 h 5986853"/>
              <a:gd name="connsiteX3" fmla="*/ 6098723 w 6098723"/>
              <a:gd name="connsiteY3" fmla="*/ 5977954 h 5986853"/>
              <a:gd name="connsiteX4" fmla="*/ 0 w 6098723"/>
              <a:gd name="connsiteY4" fmla="*/ 5986853 h 5986853"/>
              <a:gd name="connsiteX0" fmla="*/ 0 w 6098723"/>
              <a:gd name="connsiteY0" fmla="*/ 5986853 h 5986853"/>
              <a:gd name="connsiteX1" fmla="*/ 3613707 w 6098723"/>
              <a:gd name="connsiteY1" fmla="*/ 0 h 5986853"/>
              <a:gd name="connsiteX2" fmla="*/ 6098723 w 6098723"/>
              <a:gd name="connsiteY2" fmla="*/ 0 h 5986853"/>
              <a:gd name="connsiteX3" fmla="*/ 6098723 w 6098723"/>
              <a:gd name="connsiteY3" fmla="*/ 5977954 h 5986853"/>
              <a:gd name="connsiteX4" fmla="*/ 0 w 6098723"/>
              <a:gd name="connsiteY4" fmla="*/ 5986853 h 59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8723" h="5986853">
                <a:moveTo>
                  <a:pt x="0" y="5986853"/>
                </a:moveTo>
                <a:lnTo>
                  <a:pt x="3613707" y="0"/>
                </a:lnTo>
                <a:lnTo>
                  <a:pt x="6098723" y="0"/>
                </a:lnTo>
                <a:lnTo>
                  <a:pt x="6098723" y="5977954"/>
                </a:lnTo>
                <a:lnTo>
                  <a:pt x="0" y="5986853"/>
                </a:lnTo>
                <a:close/>
              </a:path>
            </a:pathLst>
          </a:custGeom>
          <a:solidFill>
            <a:srgbClr val="A23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r>
              <a:rPr lang="x-none" sz="1000" dirty="0"/>
              <a:t>           </a:t>
            </a:r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xmlns="" id="{35591287-9E94-AB49-9DAF-D02FCD02E565}"/>
              </a:ext>
            </a:extLst>
          </p:cNvPr>
          <p:cNvSpPr>
            <a:spLocks/>
          </p:cNvSpPr>
          <p:nvPr/>
        </p:nvSpPr>
        <p:spPr>
          <a:xfrm>
            <a:off x="5587577" y="0"/>
            <a:ext cx="3733015" cy="4847976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241111 w 6712772"/>
              <a:gd name="connsiteY3" fmla="*/ 8899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241111"/>
              <a:gd name="connsiteY0" fmla="*/ 6895652 h 6992470"/>
              <a:gd name="connsiteX1" fmla="*/ 64546 w 6241111"/>
              <a:gd name="connsiteY1" fmla="*/ 6895652 h 6992470"/>
              <a:gd name="connsiteX2" fmla="*/ 4227756 w 6241111"/>
              <a:gd name="connsiteY2" fmla="*/ 0 h 6992470"/>
              <a:gd name="connsiteX3" fmla="*/ 6241111 w 6241111"/>
              <a:gd name="connsiteY3" fmla="*/ 8899 h 6992470"/>
              <a:gd name="connsiteX4" fmla="*/ 6241111 w 6241111"/>
              <a:gd name="connsiteY4" fmla="*/ 6467413 h 6992470"/>
              <a:gd name="connsiteX5" fmla="*/ 0 w 6241111"/>
              <a:gd name="connsiteY5" fmla="*/ 6992470 h 6992470"/>
              <a:gd name="connsiteX6" fmla="*/ 64546 w 6241111"/>
              <a:gd name="connsiteY6" fmla="*/ 6895652 h 6992470"/>
              <a:gd name="connsiteX0" fmla="*/ 0 w 6363031"/>
              <a:gd name="connsiteY0" fmla="*/ 6992470 h 6992470"/>
              <a:gd name="connsiteX1" fmla="*/ 64546 w 6363031"/>
              <a:gd name="connsiteY1" fmla="*/ 6895652 h 6992470"/>
              <a:gd name="connsiteX2" fmla="*/ 64546 w 6363031"/>
              <a:gd name="connsiteY2" fmla="*/ 6895652 h 6992470"/>
              <a:gd name="connsiteX3" fmla="*/ 4227756 w 6363031"/>
              <a:gd name="connsiteY3" fmla="*/ 0 h 6992470"/>
              <a:gd name="connsiteX4" fmla="*/ 6241111 w 6363031"/>
              <a:gd name="connsiteY4" fmla="*/ 8899 h 6992470"/>
              <a:gd name="connsiteX5" fmla="*/ 6363031 w 6363031"/>
              <a:gd name="connsiteY5" fmla="*/ 6589333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29543 w 6241111"/>
              <a:gd name="connsiteY5" fmla="*/ 6482542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29543 w 6241111"/>
              <a:gd name="connsiteY5" fmla="*/ 6491441 h 6992470"/>
              <a:gd name="connsiteX0" fmla="*/ 0 w 6416428"/>
              <a:gd name="connsiteY0" fmla="*/ 6992470 h 6992470"/>
              <a:gd name="connsiteX1" fmla="*/ 64546 w 6416428"/>
              <a:gd name="connsiteY1" fmla="*/ 6895652 h 6992470"/>
              <a:gd name="connsiteX2" fmla="*/ 64546 w 6416428"/>
              <a:gd name="connsiteY2" fmla="*/ 6895652 h 6992470"/>
              <a:gd name="connsiteX3" fmla="*/ 4227756 w 6416428"/>
              <a:gd name="connsiteY3" fmla="*/ 0 h 6992470"/>
              <a:gd name="connsiteX4" fmla="*/ 6241111 w 6416428"/>
              <a:gd name="connsiteY4" fmla="*/ 8899 h 6992470"/>
              <a:gd name="connsiteX5" fmla="*/ 6416428 w 6416428"/>
              <a:gd name="connsiteY5" fmla="*/ 6518138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38441 w 6241111"/>
              <a:gd name="connsiteY5" fmla="*/ 6491439 h 6992470"/>
              <a:gd name="connsiteX0" fmla="*/ 1 w 6176566"/>
              <a:gd name="connsiteY0" fmla="*/ 6895652 h 6895651"/>
              <a:gd name="connsiteX1" fmla="*/ 1 w 6176566"/>
              <a:gd name="connsiteY1" fmla="*/ 6895652 h 6895651"/>
              <a:gd name="connsiteX2" fmla="*/ 4163211 w 6176566"/>
              <a:gd name="connsiteY2" fmla="*/ 0 h 6895651"/>
              <a:gd name="connsiteX3" fmla="*/ 6176566 w 6176566"/>
              <a:gd name="connsiteY3" fmla="*/ 8899 h 6895651"/>
              <a:gd name="connsiteX4" fmla="*/ 6173896 w 6176566"/>
              <a:gd name="connsiteY4" fmla="*/ 6491439 h 6895651"/>
              <a:gd name="connsiteX0" fmla="*/ 0 w 6176565"/>
              <a:gd name="connsiteY0" fmla="*/ 6895652 h 6895652"/>
              <a:gd name="connsiteX1" fmla="*/ 1139107 w 6176565"/>
              <a:gd name="connsiteY1" fmla="*/ 5017907 h 6895652"/>
              <a:gd name="connsiteX2" fmla="*/ 4163210 w 6176565"/>
              <a:gd name="connsiteY2" fmla="*/ 0 h 6895652"/>
              <a:gd name="connsiteX3" fmla="*/ 6176565 w 6176565"/>
              <a:gd name="connsiteY3" fmla="*/ 8899 h 6895652"/>
              <a:gd name="connsiteX4" fmla="*/ 6173895 w 6176565"/>
              <a:gd name="connsiteY4" fmla="*/ 6491439 h 6895652"/>
              <a:gd name="connsiteX0" fmla="*/ 0 w 5936285"/>
              <a:gd name="connsiteY0" fmla="*/ 6495184 h 6495184"/>
              <a:gd name="connsiteX1" fmla="*/ 898827 w 5936285"/>
              <a:gd name="connsiteY1" fmla="*/ 5017907 h 6495184"/>
              <a:gd name="connsiteX2" fmla="*/ 3922930 w 5936285"/>
              <a:gd name="connsiteY2" fmla="*/ 0 h 6495184"/>
              <a:gd name="connsiteX3" fmla="*/ 5936285 w 5936285"/>
              <a:gd name="connsiteY3" fmla="*/ 8899 h 6495184"/>
              <a:gd name="connsiteX4" fmla="*/ 5933615 w 5936285"/>
              <a:gd name="connsiteY4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8899 h 6495184"/>
              <a:gd name="connsiteX3" fmla="*/ 5933615 w 5936285"/>
              <a:gd name="connsiteY3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0 h 6495184"/>
              <a:gd name="connsiteX3" fmla="*/ 5933615 w 5936285"/>
              <a:gd name="connsiteY3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0 h 6495184"/>
              <a:gd name="connsiteX3" fmla="*/ 5933615 w 5936285"/>
              <a:gd name="connsiteY3" fmla="*/ 6491439 h 6495184"/>
              <a:gd name="connsiteX0" fmla="*/ 0 w 6639328"/>
              <a:gd name="connsiteY0" fmla="*/ 6566377 h 6566377"/>
              <a:gd name="connsiteX1" fmla="*/ 3922930 w 6639328"/>
              <a:gd name="connsiteY1" fmla="*/ 71193 h 6566377"/>
              <a:gd name="connsiteX2" fmla="*/ 6639328 w 6639328"/>
              <a:gd name="connsiteY2" fmla="*/ 0 h 6566377"/>
              <a:gd name="connsiteX3" fmla="*/ 5933615 w 6639328"/>
              <a:gd name="connsiteY3" fmla="*/ 6562632 h 6566377"/>
              <a:gd name="connsiteX0" fmla="*/ 0 w 5933615"/>
              <a:gd name="connsiteY0" fmla="*/ 7224923 h 7224923"/>
              <a:gd name="connsiteX1" fmla="*/ 3922930 w 5933615"/>
              <a:gd name="connsiteY1" fmla="*/ 729739 h 7224923"/>
              <a:gd name="connsiteX2" fmla="*/ 5678206 w 5933615"/>
              <a:gd name="connsiteY2" fmla="*/ 0 h 7224923"/>
              <a:gd name="connsiteX3" fmla="*/ 5933615 w 5933615"/>
              <a:gd name="connsiteY3" fmla="*/ 7221178 h 7224923"/>
              <a:gd name="connsiteX0" fmla="*/ 0 w 5945184"/>
              <a:gd name="connsiteY0" fmla="*/ 6521881 h 6521881"/>
              <a:gd name="connsiteX1" fmla="*/ 3922930 w 5945184"/>
              <a:gd name="connsiteY1" fmla="*/ 26697 h 6521881"/>
              <a:gd name="connsiteX2" fmla="*/ 5945184 w 5945184"/>
              <a:gd name="connsiteY2" fmla="*/ 0 h 6521881"/>
              <a:gd name="connsiteX3" fmla="*/ 5933615 w 5945184"/>
              <a:gd name="connsiteY3" fmla="*/ 6518136 h 6521881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4" fmla="*/ 0 w 5936284"/>
              <a:gd name="connsiteY4" fmla="*/ 6504082 h 6504082"/>
              <a:gd name="connsiteX0" fmla="*/ 0 w 5934296"/>
              <a:gd name="connsiteY0" fmla="*/ 6495183 h 6495183"/>
              <a:gd name="connsiteX1" fmla="*/ 3922930 w 5934296"/>
              <a:gd name="connsiteY1" fmla="*/ -1 h 6495183"/>
              <a:gd name="connsiteX2" fmla="*/ 5927385 w 5934296"/>
              <a:gd name="connsiteY2" fmla="*/ 0 h 6495183"/>
              <a:gd name="connsiteX3" fmla="*/ 5933615 w 5934296"/>
              <a:gd name="connsiteY3" fmla="*/ 6491438 h 6495183"/>
              <a:gd name="connsiteX4" fmla="*/ 0 w 5934296"/>
              <a:gd name="connsiteY4" fmla="*/ 6495183 h 6495183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1 h 6495184"/>
              <a:gd name="connsiteX3" fmla="*/ 5933615 w 5936285"/>
              <a:gd name="connsiteY3" fmla="*/ 6491439 h 6495184"/>
              <a:gd name="connsiteX4" fmla="*/ 0 w 5936285"/>
              <a:gd name="connsiteY4" fmla="*/ 6495184 h 6495184"/>
              <a:gd name="connsiteX0" fmla="*/ 0 w 5938692"/>
              <a:gd name="connsiteY0" fmla="*/ 6495184 h 6495184"/>
              <a:gd name="connsiteX1" fmla="*/ 3922930 w 5938692"/>
              <a:gd name="connsiteY1" fmla="*/ 0 h 6495184"/>
              <a:gd name="connsiteX2" fmla="*/ 5936285 w 5938692"/>
              <a:gd name="connsiteY2" fmla="*/ 1 h 6495184"/>
              <a:gd name="connsiteX3" fmla="*/ 5933615 w 5938692"/>
              <a:gd name="connsiteY3" fmla="*/ 6491439 h 6495184"/>
              <a:gd name="connsiteX4" fmla="*/ 0 w 5938692"/>
              <a:gd name="connsiteY4" fmla="*/ 6495184 h 6495184"/>
              <a:gd name="connsiteX0" fmla="*/ 0 w 5933626"/>
              <a:gd name="connsiteY0" fmla="*/ 6511708 h 6511708"/>
              <a:gd name="connsiteX1" fmla="*/ 3922930 w 5933626"/>
              <a:gd name="connsiteY1" fmla="*/ 16524 h 6511708"/>
              <a:gd name="connsiteX2" fmla="*/ 4994334 w 5933626"/>
              <a:gd name="connsiteY2" fmla="*/ 0 h 6511708"/>
              <a:gd name="connsiteX3" fmla="*/ 5933615 w 5933626"/>
              <a:gd name="connsiteY3" fmla="*/ 6507963 h 6511708"/>
              <a:gd name="connsiteX4" fmla="*/ 0 w 5933626"/>
              <a:gd name="connsiteY4" fmla="*/ 6511708 h 6511708"/>
              <a:gd name="connsiteX0" fmla="*/ 0 w 5933626"/>
              <a:gd name="connsiteY0" fmla="*/ 6495184 h 6495184"/>
              <a:gd name="connsiteX1" fmla="*/ 3922930 w 5933626"/>
              <a:gd name="connsiteY1" fmla="*/ 0 h 6495184"/>
              <a:gd name="connsiteX2" fmla="*/ 5002597 w 5933626"/>
              <a:gd name="connsiteY2" fmla="*/ 8264 h 6495184"/>
              <a:gd name="connsiteX3" fmla="*/ 5933615 w 5933626"/>
              <a:gd name="connsiteY3" fmla="*/ 6491439 h 6495184"/>
              <a:gd name="connsiteX4" fmla="*/ 0 w 5933626"/>
              <a:gd name="connsiteY4" fmla="*/ 6495184 h 6495184"/>
              <a:gd name="connsiteX0" fmla="*/ 0 w 5933627"/>
              <a:gd name="connsiteY0" fmla="*/ 6495184 h 6495184"/>
              <a:gd name="connsiteX1" fmla="*/ 3922930 w 5933627"/>
              <a:gd name="connsiteY1" fmla="*/ 0 h 6495184"/>
              <a:gd name="connsiteX2" fmla="*/ 5010860 w 5933627"/>
              <a:gd name="connsiteY2" fmla="*/ 1 h 6495184"/>
              <a:gd name="connsiteX3" fmla="*/ 5933615 w 5933627"/>
              <a:gd name="connsiteY3" fmla="*/ 6491439 h 6495184"/>
              <a:gd name="connsiteX4" fmla="*/ 0 w 5933627"/>
              <a:gd name="connsiteY4" fmla="*/ 6495184 h 6495184"/>
              <a:gd name="connsiteX0" fmla="*/ 0 w 5012069"/>
              <a:gd name="connsiteY0" fmla="*/ 6495184 h 6495184"/>
              <a:gd name="connsiteX1" fmla="*/ 3922930 w 5012069"/>
              <a:gd name="connsiteY1" fmla="*/ 0 h 6495184"/>
              <a:gd name="connsiteX2" fmla="*/ 5010860 w 5012069"/>
              <a:gd name="connsiteY2" fmla="*/ 1 h 6495184"/>
              <a:gd name="connsiteX3" fmla="*/ 4999927 w 5012069"/>
              <a:gd name="connsiteY3" fmla="*/ 6491439 h 6495184"/>
              <a:gd name="connsiteX4" fmla="*/ 0 w 5012069"/>
              <a:gd name="connsiteY4" fmla="*/ 6495184 h 6495184"/>
              <a:gd name="connsiteX0" fmla="*/ 0 w 5001393"/>
              <a:gd name="connsiteY0" fmla="*/ 6495184 h 6495184"/>
              <a:gd name="connsiteX1" fmla="*/ 3922930 w 5001393"/>
              <a:gd name="connsiteY1" fmla="*/ 0 h 6495184"/>
              <a:gd name="connsiteX2" fmla="*/ 4994334 w 5001393"/>
              <a:gd name="connsiteY2" fmla="*/ 1 h 6495184"/>
              <a:gd name="connsiteX3" fmla="*/ 4999927 w 5001393"/>
              <a:gd name="connsiteY3" fmla="*/ 6491439 h 6495184"/>
              <a:gd name="connsiteX4" fmla="*/ 0 w 5001393"/>
              <a:gd name="connsiteY4" fmla="*/ 6495184 h 64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1393" h="6495184">
                <a:moveTo>
                  <a:pt x="0" y="6495184"/>
                </a:moveTo>
                <a:lnTo>
                  <a:pt x="3922930" y="0"/>
                </a:lnTo>
                <a:lnTo>
                  <a:pt x="4994334" y="1"/>
                </a:lnTo>
                <a:cubicBezTo>
                  <a:pt x="4999378" y="3187228"/>
                  <a:pt x="5003783" y="4318727"/>
                  <a:pt x="4999927" y="6491439"/>
                </a:cubicBezTo>
                <a:lnTo>
                  <a:pt x="0" y="6495184"/>
                </a:lnTo>
                <a:close/>
              </a:path>
            </a:pathLst>
          </a:cu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r>
              <a:rPr lang="x-none" sz="1000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5049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5612" y="455413"/>
            <a:ext cx="3548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Менталитет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достаточности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43270512"/>
              </p:ext>
            </p:extLst>
          </p:nvPr>
        </p:nvGraphicFramePr>
        <p:xfrm>
          <a:off x="2339752" y="843558"/>
          <a:ext cx="50405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1995686"/>
            <a:ext cx="23773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Достаточность исходит от</a:t>
            </a:r>
          </a:p>
          <a:p>
            <a:r>
              <a:rPr lang="ru-RU" dirty="0" smtClean="0"/>
              <a:t>внутренней защищенности.</a:t>
            </a:r>
          </a:p>
          <a:p>
            <a:r>
              <a:rPr lang="ru-RU" dirty="0" smtClean="0"/>
              <a:t>Сначала стремитесь понять,</a:t>
            </a:r>
          </a:p>
          <a:p>
            <a:r>
              <a:rPr lang="ru-RU" dirty="0" smtClean="0"/>
              <a:t>а потом быть понятым.</a:t>
            </a:r>
          </a:p>
          <a:p>
            <a:r>
              <a:rPr lang="ru-RU" dirty="0" smtClean="0"/>
              <a:t>Позиция во взаимодействии</a:t>
            </a:r>
          </a:p>
          <a:p>
            <a:r>
              <a:rPr lang="ru-RU" dirty="0" smtClean="0"/>
              <a:t>«Выиграл-выиграл»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2800" y="2318851"/>
            <a:ext cx="27848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 радуюсь успехам других людей.</a:t>
            </a:r>
          </a:p>
          <a:p>
            <a:r>
              <a:rPr lang="ru-RU" dirty="0" smtClean="0"/>
              <a:t>Можно создавать свое, </a:t>
            </a:r>
          </a:p>
          <a:p>
            <a:r>
              <a:rPr lang="ru-RU" dirty="0" smtClean="0"/>
              <a:t>не отнимая ничего у других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4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778461"/>
            <a:ext cx="618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Семь характеристик руководителей с менталитетом достаточности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265733"/>
            <a:ext cx="7491218" cy="2321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Они обращаются к правильным источникам (принципам), мыслят в категориях изобилия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Они любят  бывать в одиночестве и на природе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Они регулярно «затачивают пилу». Без этого мировоззрение становится оборонительным.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Они анонимно служат другим людям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Они поддерживают длительные близкие отношения с людьми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Они прощают себя и других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Они умеют решать проблемы, они учатся отделять людей от обсуждаемой проблемы.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23224" y="609184"/>
            <a:ext cx="602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Характеристики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руководителей с менталитетом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недостаточности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31590"/>
            <a:ext cx="86355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Воспринимают окружающую действительность через призму односторонней победы.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«Блага ограничены и, если кто-то получит больше, то мне достанется меньше»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2. Мыслят состязательно. Всякая чужая победа означает для них поражение.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3. Ищут безопасность во внешних источниках (атрибуты власти, богатства, положения в обществе),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становятся зависимыми от них. Если что-то происходит с источниками, это серьезно отражается на их жизни.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4. Они уверены в дефиците и конечности ресурсов. Если друг получает повышение по службе, они видят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угрозу их индивидуальности и безопасности. Их чувство защищенности основывается на благоприятном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сравнении с окружающими.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469061"/>
            <a:ext cx="4571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Семь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навыков высокоэффективных менеджеров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012" y="1059582"/>
            <a:ext cx="1946647" cy="16093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Быть </a:t>
            </a:r>
            <a:r>
              <a:rPr lang="ru-RU" sz="1200" dirty="0" err="1">
                <a:solidFill>
                  <a:schemeClr val="tx1"/>
                </a:solidFill>
              </a:rPr>
              <a:t>проактивным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Если </a:t>
            </a:r>
            <a:r>
              <a:rPr lang="ru-RU" sz="900" dirty="0">
                <a:solidFill>
                  <a:schemeClr val="tx1"/>
                </a:solidFill>
              </a:rPr>
              <a:t>вы действительно желаете повлиять на ситуацию, вы должны работать только над тем, на чем вы властны – это вы сами.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7236" y="1059582"/>
            <a:ext cx="2376263" cy="16093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Aft>
                <a:spcPts val="1000"/>
              </a:spcAft>
            </a:pP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Начинать, </a:t>
            </a: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представляя </a:t>
            </a:r>
            <a:r>
              <a:rPr lang="ru-RU" sz="1200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конечную </a:t>
            </a: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цель</a:t>
            </a:r>
          </a:p>
          <a:p>
            <a:pPr fontAlgn="base">
              <a:spcAft>
                <a:spcPts val="1000"/>
              </a:spcAft>
            </a:pPr>
            <a:r>
              <a:rPr lang="ru-RU" sz="900" dirty="0" smtClean="0">
                <a:solidFill>
                  <a:schemeClr val="tx1"/>
                </a:solidFill>
                <a:ea typeface="Calibri"/>
                <a:cs typeface="Times New Roman"/>
              </a:rPr>
              <a:t>Всё </a:t>
            </a:r>
            <a:r>
              <a:rPr lang="ru-RU" sz="900" dirty="0">
                <a:solidFill>
                  <a:schemeClr val="tx1"/>
                </a:solidFill>
                <a:ea typeface="Calibri"/>
                <a:cs typeface="Times New Roman"/>
              </a:rPr>
              <a:t>создаётся дважды. Первоначальным является мысленное творение, а следующим – физическое. Определяющим является стремление изменить что-либо, даже если оно пока нематериализовано</a:t>
            </a:r>
            <a:r>
              <a:rPr lang="ru-RU" sz="900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16498" y="1059582"/>
            <a:ext cx="2195737" cy="16093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22222"/>
                </a:solidFill>
                <a:latin typeface="Arial"/>
                <a:ea typeface="Times New Roman"/>
              </a:rPr>
              <a:t>Сначала </a:t>
            </a: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</a:rPr>
              <a:t>делать </a:t>
            </a:r>
            <a:r>
              <a:rPr lang="ru-RU" sz="1200" dirty="0">
                <a:solidFill>
                  <a:srgbClr val="222222"/>
                </a:solidFill>
                <a:latin typeface="Arial"/>
                <a:ea typeface="Times New Roman"/>
              </a:rPr>
              <a:t>то, что необходимо делать </a:t>
            </a: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</a:rPr>
              <a:t>сначала</a:t>
            </a:r>
          </a:p>
          <a:p>
            <a:pPr algn="ctr"/>
            <a:endParaRPr lang="ru-RU" dirty="0" smtClean="0">
              <a:solidFill>
                <a:srgbClr val="222222"/>
              </a:solidFill>
              <a:latin typeface="Arial"/>
              <a:ea typeface="Times New Roman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ea typeface="Calibri"/>
                <a:cs typeface="Times New Roman"/>
              </a:rPr>
              <a:t>Эффективные люди мыслят возможностями, а не проблемами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99764" y="1059582"/>
            <a:ext cx="2160240" cy="16093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Aft>
                <a:spcPts val="1000"/>
              </a:spcAft>
            </a:pP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Думать </a:t>
            </a:r>
            <a:r>
              <a:rPr lang="ru-RU" sz="1200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в духе «выиграл/выиграл» </a:t>
            </a:r>
          </a:p>
          <a:p>
            <a:pPr algn="ctr" fontAlgn="base">
              <a:spcAft>
                <a:spcPts val="1000"/>
              </a:spcAft>
            </a:pPr>
            <a:r>
              <a:rPr lang="ru-RU" sz="9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Порой </a:t>
            </a:r>
            <a:r>
              <a:rPr lang="ru-RU" sz="900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находить обоюдовыгодные решения довольно сложно, </a:t>
            </a:r>
            <a:r>
              <a:rPr lang="ru-RU" sz="9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но это </a:t>
            </a:r>
            <a:r>
              <a:rPr lang="ru-RU" sz="900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просто необходимо, т.к. в противном случае в будущем проиграют обе стороны.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2636" y="3075806"/>
            <a:ext cx="2306688" cy="14904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Сначала </a:t>
            </a:r>
            <a:r>
              <a:rPr lang="ru-RU" sz="1200" dirty="0" smtClean="0">
                <a:solidFill>
                  <a:schemeClr val="tx1"/>
                </a:solidFill>
              </a:rPr>
              <a:t>стремиться </a:t>
            </a:r>
            <a:r>
              <a:rPr lang="ru-RU" sz="1200" dirty="0">
                <a:solidFill>
                  <a:schemeClr val="tx1"/>
                </a:solidFill>
              </a:rPr>
              <a:t>понять, а потом – быть </a:t>
            </a:r>
            <a:r>
              <a:rPr lang="ru-RU" sz="1200" dirty="0" smtClean="0">
                <a:solidFill>
                  <a:schemeClr val="tx1"/>
                </a:solidFill>
              </a:rPr>
              <a:t>понятым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Удивительно, но чётко и убедительно излагать свои идеи может именно тот, кто хорошо слушает, а не тот, кто хорошо говорит.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3075806"/>
            <a:ext cx="2448272" cy="14904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Aft>
                <a:spcPts val="1000"/>
              </a:spcAft>
            </a:pP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Достигать </a:t>
            </a:r>
            <a:r>
              <a:rPr lang="ru-RU" sz="12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синергии</a:t>
            </a:r>
          </a:p>
          <a:p>
            <a:pPr algn="ctr" fontAlgn="base">
              <a:spcAft>
                <a:spcPts val="1000"/>
              </a:spcAft>
            </a:pPr>
            <a:r>
              <a:rPr lang="ru-RU" sz="900" dirty="0" smtClean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Синергия </a:t>
            </a:r>
            <a:r>
              <a:rPr lang="ru-RU" sz="900" dirty="0">
                <a:solidFill>
                  <a:srgbClr val="222222"/>
                </a:solidFill>
                <a:latin typeface="Arial"/>
                <a:ea typeface="Times New Roman"/>
                <a:cs typeface="Times New Roman"/>
              </a:rPr>
              <a:t>является формированием команды, командной игрой, сплочённостью, творческим взаимодействием с другими людьми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40152" y="3057478"/>
            <a:ext cx="2520280" cy="15068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«</a:t>
            </a:r>
            <a:r>
              <a:rPr lang="ru-RU" sz="1200" dirty="0" smtClean="0">
                <a:solidFill>
                  <a:schemeClr val="tx1"/>
                </a:solidFill>
              </a:rPr>
              <a:t>Затачивать </a:t>
            </a:r>
            <a:r>
              <a:rPr lang="ru-RU" sz="1200" dirty="0">
                <a:solidFill>
                  <a:schemeClr val="tx1"/>
                </a:solidFill>
              </a:rPr>
              <a:t>пилу</a:t>
            </a:r>
            <a:r>
              <a:rPr lang="ru-RU" sz="1200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rgbClr val="222222"/>
                </a:solidFill>
                <a:latin typeface="Segoe UI"/>
                <a:ea typeface="Times New Roman"/>
              </a:rPr>
              <a:t>смысл состоит в том, чтобы постоянно обновлять четыре измерения нашей натуры – физическое, духовное, интеллектуальное и социально-эмоциональное – они являются нашими личными ресурсами и средствами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5896" y="609184"/>
            <a:ext cx="3123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Как стать лидером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059582"/>
            <a:ext cx="770485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Развивайте эмоциональный интеллект. Лидеру необходимо уметь управлять эмоциями и понимать эмоции других людей.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Следуйте за мечтой, ставьте высокие цели. Если вы будете гореть своим делом, обязательно найдутся близкие по духу люди, которые пойдут вместе с вами.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Если в работе возникли сложности, не ищите виноватых, а говорите: «Мы вместе это </a:t>
            </a:r>
            <a:r>
              <a:rPr lang="ru-RU" dirty="0" smtClean="0"/>
              <a:t>             решим</a:t>
            </a:r>
            <a:r>
              <a:rPr lang="ru-RU" dirty="0"/>
              <a:t>». Чувство локтя делает подчинённых максимально лояльными</a:t>
            </a:r>
            <a:r>
              <a:rPr lang="ru-RU" dirty="0" smtClean="0"/>
              <a:t>.</a:t>
            </a:r>
            <a:endParaRPr lang="ru-RU" dirty="0"/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Не бойтесь брать на себя ответственность.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Дорожите своей командой. Принимайте во внимание желания и мнение сотрудников, </a:t>
            </a:r>
            <a:r>
              <a:rPr lang="ru-RU" dirty="0" smtClean="0"/>
              <a:t>             чтобы </a:t>
            </a:r>
            <a:r>
              <a:rPr lang="ru-RU" dirty="0"/>
              <a:t>они не чувствовали себя винтиками в системе.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Будьте открыты к новому. Адаптивность — важное качество в турбулентный период.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917" y="605125"/>
            <a:ext cx="593030" cy="766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028384" y="605125"/>
            <a:ext cx="864096" cy="88650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8100392" y="567390"/>
            <a:ext cx="648072" cy="9242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2" y="1510731"/>
            <a:ext cx="619480" cy="62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045" y="1889240"/>
            <a:ext cx="809054" cy="76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42" y="2488450"/>
            <a:ext cx="622318" cy="5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639" y="2755831"/>
            <a:ext cx="721460" cy="67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0" y="3200515"/>
            <a:ext cx="827583" cy="66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4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6154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5233" y="1059582"/>
            <a:ext cx="71312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202122"/>
                </a:solidFill>
                <a:latin typeface="Arial"/>
              </a:rPr>
              <a:t>Лидер - лицо 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в какой-либо группе, организации, команде, </a:t>
            </a:r>
            <a:endParaRPr lang="ru-RU" dirty="0" smtClean="0">
              <a:solidFill>
                <a:srgbClr val="202122"/>
              </a:solidFill>
              <a:latin typeface="Arial"/>
            </a:endParaRPr>
          </a:p>
          <a:p>
            <a:r>
              <a:rPr lang="ru-RU" dirty="0" smtClean="0">
                <a:solidFill>
                  <a:srgbClr val="202122"/>
                </a:solidFill>
                <a:latin typeface="Arial"/>
              </a:rPr>
              <a:t>подразделении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пользующееся большим, признанным авторитетом, </a:t>
            </a:r>
            <a:endParaRPr lang="ru-RU" dirty="0" smtClean="0">
              <a:solidFill>
                <a:srgbClr val="202122"/>
              </a:solidFill>
              <a:latin typeface="Arial"/>
            </a:endParaRPr>
          </a:p>
          <a:p>
            <a:r>
              <a:rPr lang="ru-RU" dirty="0" smtClean="0">
                <a:solidFill>
                  <a:srgbClr val="202122"/>
                </a:solidFill>
                <a:latin typeface="Arial"/>
              </a:rPr>
              <a:t>обладающее 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влиянием, которое проявляется как управляющие действия</a:t>
            </a:r>
            <a:r>
              <a:rPr lang="ru-RU" dirty="0" smtClean="0">
                <a:solidFill>
                  <a:srgbClr val="202122"/>
                </a:solidFill>
                <a:latin typeface="Arial"/>
              </a:rPr>
              <a:t>.</a:t>
            </a:r>
          </a:p>
          <a:p>
            <a:r>
              <a:rPr lang="ru-RU" dirty="0">
                <a:solidFill>
                  <a:srgbClr val="202122"/>
                </a:solidFill>
                <a:latin typeface="Arial"/>
              </a:rPr>
              <a:t>Это человек</a:t>
            </a:r>
            <a:r>
              <a:rPr lang="ru-RU" dirty="0">
                <a:solidFill>
                  <a:srgbClr val="202122"/>
                </a:solidFill>
                <a:latin typeface="Arial"/>
              </a:rPr>
              <a:t>, который играет в группе ключевую роль, является для ее членов авторитетом и вектором движения. При этом он возникает именно по запросу группы, на основе создаваемых ею ожиданий. Лидер не может быть чем-то внешним или чужим по отношению к своей группе.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5233" y="3147814"/>
            <a:ext cx="61951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02122"/>
                </a:solidFill>
                <a:latin typeface="Arial"/>
              </a:rPr>
              <a:t>Лидерство — процесс социального влияния, благодаря которому лидер получает поддержку со стороны других членов сообщества для достижения цели</a:t>
            </a:r>
            <a:r>
              <a:rPr lang="ru-RU" dirty="0" smtClean="0">
                <a:solidFill>
                  <a:srgbClr val="202122"/>
                </a:solidFill>
                <a:latin typeface="Arial"/>
              </a:rPr>
              <a:t>.</a:t>
            </a:r>
          </a:p>
          <a:p>
            <a:r>
              <a:rPr lang="ru-RU" dirty="0">
                <a:solidFill>
                  <a:srgbClr val="202122"/>
                </a:solidFill>
                <a:latin typeface="Arial"/>
              </a:rPr>
              <a:t>Лидерство — это возможность вдохновлять людей, вести команду за </a:t>
            </a:r>
            <a:r>
              <a:rPr lang="ru-RU" dirty="0" smtClean="0">
                <a:solidFill>
                  <a:srgbClr val="202122"/>
                </a:solidFill>
                <a:latin typeface="Arial"/>
              </a:rPr>
              <a:t>собой.</a:t>
            </a:r>
            <a:endParaRPr lang="ru-RU" dirty="0">
              <a:solidFill>
                <a:srgbClr val="202122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603006"/>
            <a:ext cx="28259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ED7D31">
                    <a:lumMod val="75000"/>
                  </a:srgbClr>
                </a:solidFill>
              </a:rPr>
              <a:t>Определения</a:t>
            </a:r>
            <a:endParaRPr lang="ru-RU" sz="1600" b="1" dirty="0">
              <a:solidFill>
                <a:srgbClr val="ED7D31">
                  <a:lumMod val="75000"/>
                </a:srgbClr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187624" y="1347614"/>
            <a:ext cx="28803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06024" y="3409134"/>
            <a:ext cx="288032" cy="2160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1920" y="535655"/>
            <a:ext cx="3950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ED7D31">
                    <a:lumMod val="75000"/>
                  </a:srgbClr>
                </a:solidFill>
              </a:rPr>
              <a:t>Лидер — это не должность, а статус. </a:t>
            </a:r>
          </a:p>
          <a:p>
            <a:r>
              <a:rPr lang="ru-RU" sz="1600" b="1" dirty="0">
                <a:solidFill>
                  <a:srgbClr val="ED7D31">
                    <a:lumMod val="75000"/>
                  </a:srgbClr>
                </a:solidFill>
              </a:rPr>
              <a:t>Можно </a:t>
            </a:r>
            <a:r>
              <a:rPr lang="ru-RU" sz="1600" b="1" dirty="0">
                <a:solidFill>
                  <a:srgbClr val="ED7D31">
                    <a:lumMod val="75000"/>
                  </a:srgbClr>
                </a:solidFill>
              </a:rPr>
              <a:t>руководить, но не быть лидером.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03598"/>
            <a:ext cx="7560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Что делает лидер в </a:t>
            </a:r>
            <a:r>
              <a:rPr lang="ru-RU" b="1" dirty="0" smtClean="0"/>
              <a:t>коллективе?</a:t>
            </a:r>
          </a:p>
          <a:p>
            <a:pPr algn="ctr"/>
            <a:endParaRPr lang="ru-RU" b="1" dirty="0"/>
          </a:p>
          <a:p>
            <a:r>
              <a:rPr lang="ru-RU" dirty="0"/>
              <a:t>То, чем занимается лидер в коллективе, в теории управления называют функциями лидера. Знать их полезно, если вы хотите занять лидерскую позицию.</a:t>
            </a:r>
          </a:p>
          <a:p>
            <a:endParaRPr lang="ru-RU" dirty="0"/>
          </a:p>
          <a:p>
            <a:r>
              <a:rPr lang="ru-RU" dirty="0"/>
              <a:t>Современные исследователи называют более десяти разных функций лидеров. Большинство сходятся в том, что лидер: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мотивирует команду — например, поддерживает сотрудников, помогает им;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выполняет роль наставника — отвечает на вопросы, помогает исправить ошибки, делится знаниями;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«</a:t>
            </a:r>
            <a:r>
              <a:rPr lang="ru-RU" dirty="0" err="1"/>
              <a:t>контейнирует</a:t>
            </a:r>
            <a:r>
              <a:rPr lang="ru-RU" dirty="0"/>
              <a:t>» эмоции участников группы — считывает их и учит контролировать себя;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ставит цели и подталкивает к их достижению;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занимается «внешней политикой» — ведёт переговоры и защищает участников группы;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разрешает конфликты между членами команды.</a:t>
            </a:r>
          </a:p>
        </p:txBody>
      </p:sp>
    </p:spTree>
    <p:extLst>
      <p:ext uri="{BB962C8B-B14F-4D97-AF65-F5344CB8AC3E}">
        <p14:creationId xmlns:p14="http://schemas.microsoft.com/office/powerpoint/2010/main" val="20460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FAC6A0B-F116-B344-97FA-89DE64F6F10B}"/>
              </a:ext>
            </a:extLst>
          </p:cNvPr>
          <p:cNvSpPr/>
          <p:nvPr/>
        </p:nvSpPr>
        <p:spPr>
          <a:xfrm>
            <a:off x="-11825" y="-10338"/>
            <a:ext cx="931545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Как найти</a:t>
            </a:r>
            <a:endParaRPr lang="x-none">
              <a:solidFill>
                <a:schemeClr val="bg1"/>
              </a:solidFill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649331">
            <a:off x="480017" y="1604034"/>
            <a:ext cx="467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найти золотую середину между «жестким» и «мягким» стилем руководства?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1695404">
            <a:off x="5968464" y="2193669"/>
            <a:ext cx="340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расширить полномочия сотрудников, </a:t>
            </a:r>
          </a:p>
          <a:p>
            <a:r>
              <a:rPr lang="ru-RU" dirty="0" smtClean="0"/>
              <a:t>не теряя контроль над ними?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702287">
            <a:off x="76353" y="3030219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создать гибкую и открытую к преобразованиям культуру предприятия, не поступаясь чувством защищенности работающих в ней людей?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79767" y="627534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ВО ВСЕХ ОБЛАСТЯХ ЧЕЛОВЕЧЕСКОЙ ЖИЗНИ СЛЕДУЕТ РУКОВОДСТВОВАТЬСЯ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ПРИНЦИПАМИ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– ЕСТЕСТВЕННЫМИ ЗАКОНАМИ, КОТОРЫЕ РАБОТАЮТ ВСЕГДА И ВЕЗДЕ</a:t>
            </a: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Стивен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Кови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2581801"/>
            <a:ext cx="1033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…….???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20267701">
            <a:off x="7738949" y="3475718"/>
            <a:ext cx="1033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…….???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rot="21342732">
            <a:off x="3001170" y="2193669"/>
            <a:ext cx="3200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людям и предприятиям выживать </a:t>
            </a:r>
          </a:p>
          <a:p>
            <a:r>
              <a:rPr lang="ru-RU" dirty="0" smtClean="0"/>
              <a:t>в условиях стремительных изменений?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4083918"/>
            <a:ext cx="5583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Почему программы усовершенствований терпят неудачу, </a:t>
            </a:r>
          </a:p>
          <a:p>
            <a:r>
              <a:rPr lang="ru-RU" dirty="0" smtClean="0"/>
              <a:t>несмотря на огромные вложения капитала, времени и усилий людей?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1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FAC6A0B-F116-B344-97FA-89DE64F6F10B}"/>
              </a:ext>
            </a:extLst>
          </p:cNvPr>
          <p:cNvSpPr/>
          <p:nvPr/>
        </p:nvSpPr>
        <p:spPr>
          <a:xfrm>
            <a:off x="0" y="64980"/>
            <a:ext cx="914399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r>
              <a:rPr lang="ru-RU" dirty="0" smtClean="0"/>
              <a:t>Основа.</a:t>
            </a:r>
            <a:endParaRPr lang="x-none"/>
          </a:p>
        </p:txBody>
      </p:sp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3848" y="413587"/>
            <a:ext cx="5047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Основа жизни – ориентир на естественные принципы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203598"/>
            <a:ext cx="7056784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сельском хозяйстве закон – </a:t>
            </a:r>
            <a:r>
              <a:rPr lang="ru-RU" b="1" dirty="0" smtClean="0"/>
              <a:t>я должен подготовить почву, посадить семена, окучивать, полоть, поливать, пока не созреет урожай (закон фермы). </a:t>
            </a:r>
          </a:p>
          <a:p>
            <a:pPr algn="ctr"/>
            <a:r>
              <a:rPr lang="ru-RU" dirty="0" smtClean="0"/>
              <a:t>Быстрых решений, позволяющих все уладить посредством набора добрых намерений и формул успеха, не бывает.</a:t>
            </a:r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79512" y="1923678"/>
            <a:ext cx="864096" cy="1800200"/>
          </a:xfrm>
          <a:prstGeom prst="curvedRightArrow">
            <a:avLst>
              <a:gd name="adj1" fmla="val 25000"/>
              <a:gd name="adj2" fmla="val 4920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8100392" y="1919966"/>
            <a:ext cx="792088" cy="17319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2692101"/>
            <a:ext cx="6768752" cy="1175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Поместите этот принцип в центр своей жизни:</a:t>
            </a:r>
          </a:p>
          <a:p>
            <a:pPr marL="285750" indent="-285750" algn="ctr">
              <a:buFontTx/>
              <a:buChar char="-"/>
            </a:pPr>
            <a:r>
              <a:rPr lang="ru-RU" dirty="0" smtClean="0"/>
              <a:t>В отношения с окружающими;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/>
              <a:t>В центр управленческих решений;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/>
              <a:t>В центр всей организации.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329685" y="2157705"/>
            <a:ext cx="484632" cy="5343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FAC6A0B-F116-B344-97FA-89DE64F6F10B}"/>
              </a:ext>
            </a:extLst>
          </p:cNvPr>
          <p:cNvSpPr/>
          <p:nvPr/>
        </p:nvSpPr>
        <p:spPr>
          <a:xfrm>
            <a:off x="0" y="0"/>
            <a:ext cx="931545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r>
              <a:rPr lang="ru-RU" dirty="0" smtClean="0"/>
              <a:t>Откуда идут изменения?</a:t>
            </a:r>
            <a:endParaRPr lang="x-none"/>
          </a:p>
        </p:txBody>
      </p:sp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2892" y="68612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Откуда идут изменения и улучшения?</a:t>
            </a:r>
          </a:p>
          <a:p>
            <a:r>
              <a:rPr lang="ru-RU" dirty="0" smtClean="0"/>
              <a:t>         </a:t>
            </a:r>
            <a:r>
              <a:rPr lang="ru-RU" b="1" dirty="0" smtClean="0"/>
              <a:t>Извне?                                                                          Из нас самих?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24128" y="1294770"/>
            <a:ext cx="2448272" cy="3077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Даже если мы признаем  необходимость измениться внутренне, то думаем о приобретении новых знаний и навыков, а не о важности более тесной привязки к базовым принципам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5" y="1295277"/>
            <a:ext cx="2376265" cy="3077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Всегда ли мы готовы воспринимать изменения, если они «навязываются» кем-то? Как нам проводить изменения и улучшения, если они «не созрели» в нас самих?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2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9817FB1-2693-5B4A-8527-E22F900CEA69}"/>
              </a:ext>
            </a:extLst>
          </p:cNvPr>
          <p:cNvSpPr txBox="1"/>
          <p:nvPr/>
        </p:nvSpPr>
        <p:spPr>
          <a:xfrm>
            <a:off x="1301426" y="533796"/>
            <a:ext cx="6552728" cy="1031049"/>
          </a:xfrm>
          <a:prstGeom prst="rect">
            <a:avLst/>
          </a:prstGeom>
          <a:noFill/>
        </p:spPr>
        <p:txBody>
          <a:bodyPr wrap="square" lIns="68492" tIns="34289" rIns="68492" bIns="34289" rtlCol="0">
            <a:spAutoFit/>
          </a:bodyPr>
          <a:lstStyle/>
          <a:p>
            <a:pPr>
              <a:lnSpc>
                <a:spcPts val="5505"/>
              </a:lnSpc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b="1" dirty="0"/>
              <a:t>Техника не так важна, как доверие, а оно определяется нашей надежностью</a:t>
            </a:r>
            <a:endParaRPr lang="x-none" b="1" dirty="0"/>
          </a:p>
        </p:txBody>
      </p:sp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7625" y="483518"/>
            <a:ext cx="5631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Люди инстинктивно доверяют тем, чьи личностные качества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базируются на правильных принципах!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7654"/>
            <a:ext cx="576064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7237" y="4385052"/>
            <a:ext cx="1152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Высокий уровень доверия</a:t>
            </a:r>
            <a:endParaRPr lang="ru-RU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413153" y="1808695"/>
            <a:ext cx="15032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Контакт устанавливается легко, быстро, без усилий. Мы можем не совсем конкретно формулировать, но собеседник все равно уловит смысл.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3507854"/>
            <a:ext cx="576064" cy="87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26050" y="4437501"/>
            <a:ext cx="1163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Низкий уровень доверия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9952" y="3436302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Общение неэффективно, поглощает много времени </a:t>
            </a:r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012160" y="1564846"/>
            <a:ext cx="1622237" cy="179899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161470" y="1491630"/>
            <a:ext cx="530352" cy="1872207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12161" y="3664972"/>
            <a:ext cx="2679661" cy="2814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Что устойчивее?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283" y="3282413"/>
            <a:ext cx="851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Доверие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161470" y="3328580"/>
            <a:ext cx="567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Доверие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3760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86623851"/>
              </p:ext>
            </p:extLst>
          </p:nvPr>
        </p:nvGraphicFramePr>
        <p:xfrm>
          <a:off x="4572000" y="1131590"/>
          <a:ext cx="3888431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20737751"/>
              </p:ext>
            </p:extLst>
          </p:nvPr>
        </p:nvGraphicFramePr>
        <p:xfrm>
          <a:off x="539552" y="1131590"/>
          <a:ext cx="352839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5976" y="410526"/>
            <a:ext cx="2101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Личностное развитие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227934"/>
            <a:ext cx="857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Ценить себя и при этом подчинять себя высоким целям и принципам – 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 этом состоит парадоксальная суть истинной человечности и фундамент эффективного лидерства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237" y="119855"/>
            <a:ext cx="2395993" cy="827883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4897630"/>
            <a:ext cx="9144000" cy="61646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92" tIns="34289" rIns="68492" bIns="34289" rtlCol="0" anchor="ctr"/>
          <a:lstStyle/>
          <a:p>
            <a:pPr algn="ctr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5896" y="411510"/>
            <a:ext cx="2464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Фундамент нашей жизни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7237" y="1131590"/>
            <a:ext cx="4255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 фундаментальных измерения: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Безопасность</a:t>
            </a:r>
            <a:r>
              <a:rPr lang="ru-RU" dirty="0" smtClean="0"/>
              <a:t> – не бояться изменений, </a:t>
            </a:r>
          </a:p>
          <a:p>
            <a:r>
              <a:rPr lang="ru-RU" dirty="0" smtClean="0"/>
              <a:t>       сравнений и критики;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Курс</a:t>
            </a:r>
            <a:r>
              <a:rPr lang="ru-RU" dirty="0" smtClean="0"/>
              <a:t> – раскрыть свою миссию, определить свои роли, переписать сценарии и пересмотреть роли;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Мудрость</a:t>
            </a:r>
            <a:r>
              <a:rPr lang="ru-RU" dirty="0" smtClean="0"/>
              <a:t> – учиться на своих ошибках, стремиться к самосовершенствованию;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Власть</a:t>
            </a:r>
            <a:r>
              <a:rPr lang="ru-RU" dirty="0" smtClean="0"/>
              <a:t> – сила, помогающая делать выбор и принимать решения.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86828" y="947736"/>
            <a:ext cx="21053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Альтернативные центры: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Работа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Удовольствия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Друзья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Враги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Я сам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Церковь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Имущество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Деньги и т.д.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95534" y="3716651"/>
            <a:ext cx="1149697" cy="720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Безопасность, курс</a:t>
            </a:r>
            <a:endParaRPr lang="ru-RU" sz="800" b="1" dirty="0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1638359" y="3859434"/>
            <a:ext cx="216025" cy="4022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54438" y="3723877"/>
            <a:ext cx="1080117" cy="70562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dk1"/>
                </a:solidFill>
              </a:rPr>
              <a:t>Мудрость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3136238" y="3875552"/>
            <a:ext cx="216025" cy="4022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 rot="19561200">
            <a:off x="3022873" y="3607152"/>
            <a:ext cx="461600" cy="347808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445390" y="3731104"/>
            <a:ext cx="1080117" cy="70562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dk1"/>
                </a:solidFill>
              </a:rPr>
              <a:t>Власть (что делать, зачем, как)</a:t>
            </a:r>
            <a:endParaRPr lang="ru-RU" sz="800" b="1" dirty="0">
              <a:solidFill>
                <a:schemeClr val="dk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100392" y="843559"/>
            <a:ext cx="648072" cy="23193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</a:rPr>
              <a:t>Фундамент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40420</TotalTime>
  <Words>1284</Words>
  <Application>Microsoft Office PowerPoint</Application>
  <PresentationFormat>Экран (16:9)</PresentationFormat>
  <Paragraphs>173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Хлыстов Леонид Сергеевич</dc:creator>
  <cp:lastModifiedBy>Малькевич Татьяна Викторовна</cp:lastModifiedBy>
  <cp:revision>2340</cp:revision>
  <cp:lastPrinted>2022-08-21T22:25:34Z</cp:lastPrinted>
  <dcterms:created xsi:type="dcterms:W3CDTF">2014-02-03T09:52:08Z</dcterms:created>
  <dcterms:modified xsi:type="dcterms:W3CDTF">2023-12-17T07:04:28Z</dcterms:modified>
</cp:coreProperties>
</file>